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1B83B-4A16-627B-44D1-4E6CB390F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E2989-9528-08FF-C35F-733D85B76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98429-4BE3-9BCF-56A6-E188BA17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362A9-C768-3659-8A68-A9AFE26D4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84BFE-FA19-B18E-56A5-6545EA4A2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3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0645C-4008-2571-CFB8-4EE0CC913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DE1E5-DF8B-AA1C-2474-F03A32262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994C2-2206-2166-6713-3944BCD91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F52E5-A8E0-56E6-7623-55578AFBB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4AC4F-EAE5-C78F-7840-10D0FEA35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6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B43C36-70F9-4C3B-D754-E9CB47CDF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92E425-FD25-6857-1A34-C04BFAC74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0239C-45F8-6D67-930B-8BC374812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652C9-08DF-9E2B-86D7-EAFA2F09D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04058-F3A4-C909-0964-DC16F747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64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E4F39-7B6E-2B23-7F8E-AD1BDD13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54176-2BAC-1231-3F9D-091D2F40F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04921-3411-6A9F-FB35-1CB84CAF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6DDB2-48EA-3416-1F75-AAB28555F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F123E-A2CF-784E-8CD4-3D2E99ABC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83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EB269-DF7F-76A4-1630-6335CDD74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C00B3-D644-5FCA-0EE8-25324F628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424C9-7B7C-7689-1BA5-8F1E82979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06695-C4DC-2962-2E81-AF1B1A23E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54A91-AD82-CC4D-414A-5807ABDE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36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70E6-4CA4-3386-F79B-BC022F60F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15E99-57F1-8985-0A7D-665368778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EFEBE-21DF-D87A-734E-678403C98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A532A-D401-791E-688B-5D154AD4A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10A2B-70FA-17E6-A177-B794C1E8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80B7A-48A5-2050-772C-051B2348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76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BF274-639F-70AB-E9C3-EB61CEFC8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1DC99-534C-EA27-BB7A-46492215E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67B10D-AD1E-7A82-2F05-EE82B3121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F59E3E-2398-4815-0098-8759DDA87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771FB2-5DE6-C845-E146-BF69DB17F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4A1753-606E-145A-B25F-507A9FA9C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491C6F-7679-D902-88AA-2DA5ED550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41DD83-9F53-5193-5C95-8BA8772EE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54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5234E-0493-0F4E-34A5-EF0A99A4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4446A0-DD53-B084-39BD-756969DD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5A7496-E174-B1B4-E974-A24CED3B6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EF094-6943-1543-357A-09A914222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00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594C37-4BEC-7486-3948-7884D5A38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61417-8FAB-1F2B-0390-AF28C8FAE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46E80-6678-044D-7F95-3EF27B8B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30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6046-E68E-7FAF-B201-AB961B2A8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1F4B8-1B4A-1379-4A1D-76BC1E648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5A651-E617-C6EB-98C8-364B58735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7BDDF-1116-0F3E-C192-D9144778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7CF6EA-B74B-1411-C83B-361DF8EAB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ED829-E8ED-5E6D-421F-3D684324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98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0FB2F-1EE0-214A-A656-D709A7CE4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C1D982-4568-6830-2BEE-A4C12E0A2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5FEE5-11B7-55FB-A5B3-01DD8BD6D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EC711-4562-E4A3-1499-8D5DF8F2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1FC34-DD11-3110-98BA-30AE034F9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ACF98-C2D7-8C0C-4AAE-59A1076B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4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302E33-8CC6-2ADE-F990-C49FA32A6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2B9F7-C4DF-8308-3048-F1DCDA896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FC4A5-41B0-3F3D-D0A4-852564562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E06FF-6524-4DCD-8DF5-C2BBBB216F57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8F0B3-4BF7-7E41-B00E-6D587E82BF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0E453-3A54-8957-53F6-186D534AB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EB0E-4A20-48B3-B0D5-957260D722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8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AF4B7-AF94-2459-7DDF-5CA680B86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4B96E2-6699-23B7-AD98-E1179D51A9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00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Andrii Kuznietsov</dc:creator>
  <cp:lastModifiedBy>Andrii Kuznietsov</cp:lastModifiedBy>
  <cp:revision>1</cp:revision>
  <dcterms:created xsi:type="dcterms:W3CDTF">2023-05-03T07:24:40Z</dcterms:created>
  <dcterms:modified xsi:type="dcterms:W3CDTF">2023-05-03T07:24:47Z</dcterms:modified>
</cp:coreProperties>
</file>