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2" r:id="rId5"/>
    <p:sldId id="257" r:id="rId6"/>
    <p:sldId id="273" r:id="rId7"/>
    <p:sldId id="274" r:id="rId8"/>
    <p:sldId id="275" r:id="rId9"/>
    <p:sldId id="258" r:id="rId10"/>
    <p:sldId id="260" r:id="rId11"/>
    <p:sldId id="259" r:id="rId12"/>
    <p:sldId id="262" r:id="rId13"/>
    <p:sldId id="263" r:id="rId14"/>
    <p:sldId id="270" r:id="rId15"/>
    <p:sldId id="264" r:id="rId16"/>
    <p:sldId id="271" r:id="rId17"/>
    <p:sldId id="261" r:id="rId18"/>
    <p:sldId id="265" r:id="rId19"/>
    <p:sldId id="266" r:id="rId20"/>
    <p:sldId id="268" r:id="rId21"/>
    <p:sldId id="269" r:id="rId2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2F4570-A0A8-2306-A115-763355F1EFA0}" v="14" dt="2023-02-07T14:25:17.422"/>
    <p1510:client id="{92DA5373-26B3-4F94-AAF7-655621DB1088}" v="11" dt="2023-02-02T10:13:28.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1" d="100"/>
          <a:sy n="111" d="100"/>
        </p:scale>
        <p:origin x="30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Lancova" userId="3282f297-86b0-4fc5-9913-293de089b457" providerId="ADAL" clId="{BE24D779-B6D3-4AB8-B143-3D41BD9058C8}"/>
    <pc:docChg chg="undo custSel addSld delSld modSld sldOrd modMainMaster">
      <pc:chgData name="Anna Lancova" userId="3282f297-86b0-4fc5-9913-293de089b457" providerId="ADAL" clId="{BE24D779-B6D3-4AB8-B143-3D41BD9058C8}" dt="2022-07-06T20:50:42.593" v="1960" actId="2711"/>
      <pc:docMkLst>
        <pc:docMk/>
      </pc:docMkLst>
      <pc:sldChg chg="delSp modSp del mod setBg">
        <pc:chgData name="Anna Lancova" userId="3282f297-86b0-4fc5-9913-293de089b457" providerId="ADAL" clId="{BE24D779-B6D3-4AB8-B143-3D41BD9058C8}" dt="2022-07-06T08:50:46.747" v="1904" actId="47"/>
        <pc:sldMkLst>
          <pc:docMk/>
          <pc:sldMk cId="109857222" sldId="256"/>
        </pc:sldMkLst>
        <pc:spChg chg="mod">
          <ac:chgData name="Anna Lancova" userId="3282f297-86b0-4fc5-9913-293de089b457" providerId="ADAL" clId="{BE24D779-B6D3-4AB8-B143-3D41BD9058C8}" dt="2022-07-01T07:10:28.404" v="2"/>
          <ac:spMkLst>
            <pc:docMk/>
            <pc:sldMk cId="109857222" sldId="256"/>
            <ac:spMk id="2" creationId="{00000000-0000-0000-0000-000000000000}"/>
          </ac:spMkLst>
        </pc:spChg>
        <pc:spChg chg="mod">
          <ac:chgData name="Anna Lancova" userId="3282f297-86b0-4fc5-9913-293de089b457" providerId="ADAL" clId="{BE24D779-B6D3-4AB8-B143-3D41BD9058C8}" dt="2022-07-06T08:46:09.096" v="1876" actId="255"/>
          <ac:spMkLst>
            <pc:docMk/>
            <pc:sldMk cId="109857222" sldId="256"/>
            <ac:spMk id="3" creationId="{00000000-0000-0000-0000-000000000000}"/>
          </ac:spMkLst>
        </pc:spChg>
        <pc:picChg chg="del mod">
          <ac:chgData name="Anna Lancova" userId="3282f297-86b0-4fc5-9913-293de089b457" providerId="ADAL" clId="{BE24D779-B6D3-4AB8-B143-3D41BD9058C8}" dt="2022-07-06T08:46:21.341" v="1880" actId="478"/>
          <ac:picMkLst>
            <pc:docMk/>
            <pc:sldMk cId="109857222" sldId="256"/>
            <ac:picMk id="5" creationId="{F7B362F5-F5C8-8BB0-BBA1-C391F1AA9BAA}"/>
          </ac:picMkLst>
        </pc:picChg>
      </pc:sldChg>
      <pc:sldChg chg="addSp delSp modSp mod setBg">
        <pc:chgData name="Anna Lancova" userId="3282f297-86b0-4fc5-9913-293de089b457" providerId="ADAL" clId="{BE24D779-B6D3-4AB8-B143-3D41BD9058C8}" dt="2022-07-06T08:45:04.762" v="1874" actId="478"/>
        <pc:sldMkLst>
          <pc:docMk/>
          <pc:sldMk cId="283878334" sldId="257"/>
        </pc:sldMkLst>
        <pc:spChg chg="mod">
          <ac:chgData name="Anna Lancova" userId="3282f297-86b0-4fc5-9913-293de089b457" providerId="ADAL" clId="{BE24D779-B6D3-4AB8-B143-3D41BD9058C8}" dt="2022-07-06T08:41:55.009" v="1825" actId="207"/>
          <ac:spMkLst>
            <pc:docMk/>
            <pc:sldMk cId="283878334" sldId="257"/>
            <ac:spMk id="2" creationId="{B7AA133A-4789-151E-02C3-3D61A9D9AF9D}"/>
          </ac:spMkLst>
        </pc:spChg>
        <pc:spChg chg="mod">
          <ac:chgData name="Anna Lancova" userId="3282f297-86b0-4fc5-9913-293de089b457" providerId="ADAL" clId="{BE24D779-B6D3-4AB8-B143-3D41BD9058C8}" dt="2022-07-06T08:41:55.009" v="1825" actId="207"/>
          <ac:spMkLst>
            <pc:docMk/>
            <pc:sldMk cId="283878334" sldId="257"/>
            <ac:spMk id="3" creationId="{2BF30CDC-7236-15DF-490D-FCF976FD5681}"/>
          </ac:spMkLst>
        </pc:spChg>
        <pc:picChg chg="add del mod">
          <ac:chgData name="Anna Lancova" userId="3282f297-86b0-4fc5-9913-293de089b457" providerId="ADAL" clId="{BE24D779-B6D3-4AB8-B143-3D41BD9058C8}" dt="2022-07-06T08:43:53.395" v="1852" actId="478"/>
          <ac:picMkLst>
            <pc:docMk/>
            <pc:sldMk cId="283878334" sldId="257"/>
            <ac:picMk id="5" creationId="{5E59FA5D-E8A7-B051-ED47-2FBEB398B52E}"/>
          </ac:picMkLst>
        </pc:picChg>
        <pc:picChg chg="add del mod">
          <ac:chgData name="Anna Lancova" userId="3282f297-86b0-4fc5-9913-293de089b457" providerId="ADAL" clId="{BE24D779-B6D3-4AB8-B143-3D41BD9058C8}" dt="2022-07-06T08:45:04.762" v="1874" actId="478"/>
          <ac:picMkLst>
            <pc:docMk/>
            <pc:sldMk cId="283878334" sldId="257"/>
            <ac:picMk id="6" creationId="{1D129292-71D2-CF8D-3AAF-DFA87038AB9E}"/>
          </ac:picMkLst>
        </pc:picChg>
        <pc:picChg chg="add del mod">
          <ac:chgData name="Anna Lancova" userId="3282f297-86b0-4fc5-9913-293de089b457" providerId="ADAL" clId="{BE24D779-B6D3-4AB8-B143-3D41BD9058C8}" dt="2022-07-05T10:49:17.693" v="1758" actId="478"/>
          <ac:picMkLst>
            <pc:docMk/>
            <pc:sldMk cId="283878334" sldId="257"/>
            <ac:picMk id="2049" creationId="{3CF792AD-428C-2974-4A6B-3FAF72D75021}"/>
          </ac:picMkLst>
        </pc:picChg>
        <pc:picChg chg="add mod">
          <ac:chgData name="Anna Lancova" userId="3282f297-86b0-4fc5-9913-293de089b457" providerId="ADAL" clId="{BE24D779-B6D3-4AB8-B143-3D41BD9058C8}" dt="2022-07-06T08:43:57.633" v="1853" actId="1076"/>
          <ac:picMkLst>
            <pc:docMk/>
            <pc:sldMk cId="283878334" sldId="257"/>
            <ac:picMk id="2050" creationId="{587DBB8B-B1A0-B375-D405-5FC1EC290672}"/>
          </ac:picMkLst>
        </pc:picChg>
      </pc:sldChg>
      <pc:sldChg chg="addSp delSp modSp mod setBg">
        <pc:chgData name="Anna Lancova" userId="3282f297-86b0-4fc5-9913-293de089b457" providerId="ADAL" clId="{BE24D779-B6D3-4AB8-B143-3D41BD9058C8}" dt="2022-07-06T08:45:02.778" v="1873" actId="478"/>
        <pc:sldMkLst>
          <pc:docMk/>
          <pc:sldMk cId="1976143546" sldId="258"/>
        </pc:sldMkLst>
        <pc:spChg chg="mod">
          <ac:chgData name="Anna Lancova" userId="3282f297-86b0-4fc5-9913-293de089b457" providerId="ADAL" clId="{BE24D779-B6D3-4AB8-B143-3D41BD9058C8}" dt="2022-07-06T08:43:41.196" v="1848" actId="207"/>
          <ac:spMkLst>
            <pc:docMk/>
            <pc:sldMk cId="1976143546" sldId="258"/>
            <ac:spMk id="2" creationId="{05F99DF1-AF41-249D-44D2-744B46055247}"/>
          </ac:spMkLst>
        </pc:spChg>
        <pc:spChg chg="del">
          <ac:chgData name="Anna Lancova" userId="3282f297-86b0-4fc5-9913-293de089b457" providerId="ADAL" clId="{BE24D779-B6D3-4AB8-B143-3D41BD9058C8}" dt="2022-07-01T13:45:09.956" v="152"/>
          <ac:spMkLst>
            <pc:docMk/>
            <pc:sldMk cId="1976143546" sldId="258"/>
            <ac:spMk id="3" creationId="{FE5A158F-1695-ABE2-6FB0-0F8A6DFD22A0}"/>
          </ac:spMkLst>
        </pc:spChg>
        <pc:spChg chg="add mod">
          <ac:chgData name="Anna Lancova" userId="3282f297-86b0-4fc5-9913-293de089b457" providerId="ADAL" clId="{BE24D779-B6D3-4AB8-B143-3D41BD9058C8}" dt="2022-07-06T08:43:41.196" v="1848" actId="207"/>
          <ac:spMkLst>
            <pc:docMk/>
            <pc:sldMk cId="1976143546" sldId="258"/>
            <ac:spMk id="5" creationId="{5877C07E-4E7A-315C-CDC1-3A96C0070746}"/>
          </ac:spMkLst>
        </pc:spChg>
        <pc:picChg chg="add del mod">
          <ac:chgData name="Anna Lancova" userId="3282f297-86b0-4fc5-9913-293de089b457" providerId="ADAL" clId="{BE24D779-B6D3-4AB8-B143-3D41BD9058C8}" dt="2022-07-06T08:43:50.634" v="1851" actId="478"/>
          <ac:picMkLst>
            <pc:docMk/>
            <pc:sldMk cId="1976143546" sldId="258"/>
            <ac:picMk id="6" creationId="{7653A99F-2C94-14DE-A5AF-3296F1844F9F}"/>
          </ac:picMkLst>
        </pc:picChg>
        <pc:picChg chg="add mod">
          <ac:chgData name="Anna Lancova" userId="3282f297-86b0-4fc5-9913-293de089b457" providerId="ADAL" clId="{BE24D779-B6D3-4AB8-B143-3D41BD9058C8}" dt="2022-07-01T15:12:31.912" v="472" actId="1076"/>
          <ac:picMkLst>
            <pc:docMk/>
            <pc:sldMk cId="1976143546" sldId="258"/>
            <ac:picMk id="7" creationId="{8674C23D-457A-54DC-6043-6E52C99D0F12}"/>
          </ac:picMkLst>
        </pc:picChg>
        <pc:picChg chg="add del mod">
          <ac:chgData name="Anna Lancova" userId="3282f297-86b0-4fc5-9913-293de089b457" providerId="ADAL" clId="{BE24D779-B6D3-4AB8-B143-3D41BD9058C8}" dt="2022-07-06T08:45:02.778" v="1873" actId="478"/>
          <ac:picMkLst>
            <pc:docMk/>
            <pc:sldMk cId="1976143546" sldId="258"/>
            <ac:picMk id="8" creationId="{E6903133-2D82-44AA-DD0F-44396C288ACB}"/>
          </ac:picMkLst>
        </pc:picChg>
        <pc:picChg chg="add del mod">
          <ac:chgData name="Anna Lancova" userId="3282f297-86b0-4fc5-9913-293de089b457" providerId="ADAL" clId="{BE24D779-B6D3-4AB8-B143-3D41BD9058C8}" dt="2022-07-01T13:46:08.610" v="189" actId="21"/>
          <ac:picMkLst>
            <pc:docMk/>
            <pc:sldMk cId="1976143546" sldId="258"/>
            <ac:picMk id="3073" creationId="{48CCEA97-17C3-EED0-EBED-C9C47F6FA052}"/>
          </ac:picMkLst>
        </pc:picChg>
      </pc:sldChg>
      <pc:sldChg chg="addSp delSp modSp mod ord setBg">
        <pc:chgData name="Anna Lancova" userId="3282f297-86b0-4fc5-9913-293de089b457" providerId="ADAL" clId="{BE24D779-B6D3-4AB8-B143-3D41BD9058C8}" dt="2022-07-06T08:44:57.010" v="1872"/>
        <pc:sldMkLst>
          <pc:docMk/>
          <pc:sldMk cId="3982511412" sldId="259"/>
        </pc:sldMkLst>
        <pc:spChg chg="mod">
          <ac:chgData name="Anna Lancova" userId="3282f297-86b0-4fc5-9913-293de089b457" providerId="ADAL" clId="{BE24D779-B6D3-4AB8-B143-3D41BD9058C8}" dt="2022-07-06T08:42:06.314" v="1827" actId="207"/>
          <ac:spMkLst>
            <pc:docMk/>
            <pc:sldMk cId="3982511412" sldId="259"/>
            <ac:spMk id="2" creationId="{6A236A45-64CF-D215-42C1-E49A44CB389A}"/>
          </ac:spMkLst>
        </pc:spChg>
        <pc:spChg chg="mod">
          <ac:chgData name="Anna Lancova" userId="3282f297-86b0-4fc5-9913-293de089b457" providerId="ADAL" clId="{BE24D779-B6D3-4AB8-B143-3D41BD9058C8}" dt="2022-07-06T08:42:06.314" v="1827" actId="207"/>
          <ac:spMkLst>
            <pc:docMk/>
            <pc:sldMk cId="3982511412" sldId="259"/>
            <ac:spMk id="5" creationId="{CFFDD1CD-7F91-089E-434D-464AE1F04244}"/>
          </ac:spMkLst>
        </pc:spChg>
        <pc:picChg chg="add del mod">
          <ac:chgData name="Anna Lancova" userId="3282f297-86b0-4fc5-9913-293de089b457" providerId="ADAL" clId="{BE24D779-B6D3-4AB8-B143-3D41BD9058C8}" dt="2022-07-06T08:44:57.010" v="1872"/>
          <ac:picMkLst>
            <pc:docMk/>
            <pc:sldMk cId="3982511412" sldId="259"/>
            <ac:picMk id="4" creationId="{8BD48715-5A5D-1AF3-85A1-5A67F7B145AF}"/>
          </ac:picMkLst>
        </pc:picChg>
        <pc:picChg chg="add del mod">
          <ac:chgData name="Anna Lancova" userId="3282f297-86b0-4fc5-9913-293de089b457" providerId="ADAL" clId="{BE24D779-B6D3-4AB8-B143-3D41BD9058C8}" dt="2022-07-01T10:56:04.720" v="23" actId="478"/>
          <ac:picMkLst>
            <pc:docMk/>
            <pc:sldMk cId="3982511412" sldId="259"/>
            <ac:picMk id="1025" creationId="{BA7692A9-21BF-F80F-F31C-5EA26338668E}"/>
          </ac:picMkLst>
        </pc:picChg>
        <pc:picChg chg="add del mod">
          <ac:chgData name="Anna Lancova" userId="3282f297-86b0-4fc5-9913-293de089b457" providerId="ADAL" clId="{BE24D779-B6D3-4AB8-B143-3D41BD9058C8}" dt="2022-07-01T10:58:32.030" v="30" actId="478"/>
          <ac:picMkLst>
            <pc:docMk/>
            <pc:sldMk cId="3982511412" sldId="259"/>
            <ac:picMk id="1026" creationId="{0E8A5B19-FFF3-DB71-BFC2-B7E88D1C62EF}"/>
          </ac:picMkLst>
        </pc:picChg>
        <pc:picChg chg="add del mod">
          <ac:chgData name="Anna Lancova" userId="3282f297-86b0-4fc5-9913-293de089b457" providerId="ADAL" clId="{BE24D779-B6D3-4AB8-B143-3D41BD9058C8}" dt="2022-07-01T14:35:26.049" v="244" actId="478"/>
          <ac:picMkLst>
            <pc:docMk/>
            <pc:sldMk cId="3982511412" sldId="259"/>
            <ac:picMk id="1027" creationId="{A785706C-9303-0E01-1881-EF4C1D06D192}"/>
          </ac:picMkLst>
        </pc:picChg>
      </pc:sldChg>
      <pc:sldChg chg="addSp delSp modSp add mod setBg">
        <pc:chgData name="Anna Lancova" userId="3282f297-86b0-4fc5-9913-293de089b457" providerId="ADAL" clId="{BE24D779-B6D3-4AB8-B143-3D41BD9058C8}" dt="2022-07-06T08:44:33.837" v="1862" actId="14100"/>
        <pc:sldMkLst>
          <pc:docMk/>
          <pc:sldMk cId="1083305988" sldId="260"/>
        </pc:sldMkLst>
        <pc:spChg chg="del">
          <ac:chgData name="Anna Lancova" userId="3282f297-86b0-4fc5-9913-293de089b457" providerId="ADAL" clId="{BE24D779-B6D3-4AB8-B143-3D41BD9058C8}" dt="2022-07-01T14:17:09.903" v="213" actId="478"/>
          <ac:spMkLst>
            <pc:docMk/>
            <pc:sldMk cId="1083305988" sldId="260"/>
            <ac:spMk id="2" creationId="{05F99DF1-AF41-249D-44D2-744B46055247}"/>
          </ac:spMkLst>
        </pc:spChg>
        <pc:spChg chg="add del mod">
          <ac:chgData name="Anna Lancova" userId="3282f297-86b0-4fc5-9913-293de089b457" providerId="ADAL" clId="{BE24D779-B6D3-4AB8-B143-3D41BD9058C8}" dt="2022-07-01T14:17:12.860" v="214" actId="478"/>
          <ac:spMkLst>
            <pc:docMk/>
            <pc:sldMk cId="1083305988" sldId="260"/>
            <ac:spMk id="4" creationId="{D662F9C0-0AE8-98B9-458E-4A09CE3C3628}"/>
          </ac:spMkLst>
        </pc:spChg>
        <pc:spChg chg="del mod">
          <ac:chgData name="Anna Lancova" userId="3282f297-86b0-4fc5-9913-293de089b457" providerId="ADAL" clId="{BE24D779-B6D3-4AB8-B143-3D41BD9058C8}" dt="2022-07-01T14:17:14.972" v="215" actId="478"/>
          <ac:spMkLst>
            <pc:docMk/>
            <pc:sldMk cId="1083305988" sldId="260"/>
            <ac:spMk id="5" creationId="{5877C07E-4E7A-315C-CDC1-3A96C0070746}"/>
          </ac:spMkLst>
        </pc:spChg>
        <pc:picChg chg="add del mod">
          <ac:chgData name="Anna Lancova" userId="3282f297-86b0-4fc5-9913-293de089b457" providerId="ADAL" clId="{BE24D779-B6D3-4AB8-B143-3D41BD9058C8}" dt="2022-07-06T08:43:47.965" v="1850"/>
          <ac:picMkLst>
            <pc:docMk/>
            <pc:sldMk cId="1083305988" sldId="260"/>
            <ac:picMk id="3" creationId="{9FFAEDB6-381B-690C-C583-AA174B95D1BB}"/>
          </ac:picMkLst>
        </pc:picChg>
        <pc:picChg chg="add mod">
          <ac:chgData name="Anna Lancova" userId="3282f297-86b0-4fc5-9913-293de089b457" providerId="ADAL" clId="{BE24D779-B6D3-4AB8-B143-3D41BD9058C8}" dt="2022-07-06T08:44:33.837" v="1862" actId="14100"/>
          <ac:picMkLst>
            <pc:docMk/>
            <pc:sldMk cId="1083305988" sldId="260"/>
            <ac:picMk id="4" creationId="{D2AEBDDA-E647-B3D7-8D11-C57301217466}"/>
          </ac:picMkLst>
        </pc:picChg>
        <pc:picChg chg="del">
          <ac:chgData name="Anna Lancova" userId="3282f297-86b0-4fc5-9913-293de089b457" providerId="ADAL" clId="{BE24D779-B6D3-4AB8-B143-3D41BD9058C8}" dt="2022-07-01T14:16:58.139" v="210" actId="478"/>
          <ac:picMkLst>
            <pc:docMk/>
            <pc:sldMk cId="1083305988" sldId="260"/>
            <ac:picMk id="7" creationId="{8674C23D-457A-54DC-6043-6E52C99D0F12}"/>
          </ac:picMkLst>
        </pc:picChg>
        <pc:picChg chg="add del mod">
          <ac:chgData name="Anna Lancova" userId="3282f297-86b0-4fc5-9913-293de089b457" providerId="ADAL" clId="{BE24D779-B6D3-4AB8-B143-3D41BD9058C8}" dt="2022-07-01T14:19:08.337" v="218" actId="478"/>
          <ac:picMkLst>
            <pc:docMk/>
            <pc:sldMk cId="1083305988" sldId="260"/>
            <ac:picMk id="4097" creationId="{0CDE81E1-B3A3-0B35-C9CF-3707F4C6DD21}"/>
          </ac:picMkLst>
        </pc:picChg>
        <pc:picChg chg="add del mod">
          <ac:chgData name="Anna Lancova" userId="3282f297-86b0-4fc5-9913-293de089b457" providerId="ADAL" clId="{BE24D779-B6D3-4AB8-B143-3D41BD9058C8}" dt="2022-07-01T14:20:03.656" v="223" actId="478"/>
          <ac:picMkLst>
            <pc:docMk/>
            <pc:sldMk cId="1083305988" sldId="260"/>
            <ac:picMk id="4098" creationId="{83A912F5-D08B-6D7F-2D68-6B98B3138F3E}"/>
          </ac:picMkLst>
        </pc:picChg>
        <pc:picChg chg="add mod">
          <ac:chgData name="Anna Lancova" userId="3282f297-86b0-4fc5-9913-293de089b457" providerId="ADAL" clId="{BE24D779-B6D3-4AB8-B143-3D41BD9058C8}" dt="2022-07-06T08:44:20.601" v="1856" actId="1076"/>
          <ac:picMkLst>
            <pc:docMk/>
            <pc:sldMk cId="1083305988" sldId="260"/>
            <ac:picMk id="4099" creationId="{8DB27485-741A-D661-2DAB-CDED6AA9023D}"/>
          </ac:picMkLst>
        </pc:picChg>
      </pc:sldChg>
      <pc:sldChg chg="addSp delSp modSp add mod setBg">
        <pc:chgData name="Anna Lancova" userId="3282f297-86b0-4fc5-9913-293de089b457" providerId="ADAL" clId="{BE24D779-B6D3-4AB8-B143-3D41BD9058C8}" dt="2022-07-06T08:42:34.976" v="1833" actId="207"/>
        <pc:sldMkLst>
          <pc:docMk/>
          <pc:sldMk cId="2401150035" sldId="261"/>
        </pc:sldMkLst>
        <pc:spChg chg="mod">
          <ac:chgData name="Anna Lancova" userId="3282f297-86b0-4fc5-9913-293de089b457" providerId="ADAL" clId="{BE24D779-B6D3-4AB8-B143-3D41BD9058C8}" dt="2022-07-06T08:42:34.976" v="1833" actId="207"/>
          <ac:spMkLst>
            <pc:docMk/>
            <pc:sldMk cId="2401150035" sldId="261"/>
            <ac:spMk id="2" creationId="{6A236A45-64CF-D215-42C1-E49A44CB389A}"/>
          </ac:spMkLst>
        </pc:spChg>
        <pc:spChg chg="add del mod">
          <ac:chgData name="Anna Lancova" userId="3282f297-86b0-4fc5-9913-293de089b457" providerId="ADAL" clId="{BE24D779-B6D3-4AB8-B143-3D41BD9058C8}" dt="2022-07-04T17:12:30.635" v="504" actId="21"/>
          <ac:spMkLst>
            <pc:docMk/>
            <pc:sldMk cId="2401150035" sldId="261"/>
            <ac:spMk id="3" creationId="{ED05B03A-9A98-3B4F-D6E3-2997A1F83A04}"/>
          </ac:spMkLst>
        </pc:spChg>
        <pc:spChg chg="add del mod">
          <ac:chgData name="Anna Lancova" userId="3282f297-86b0-4fc5-9913-293de089b457" providerId="ADAL" clId="{BE24D779-B6D3-4AB8-B143-3D41BD9058C8}" dt="2022-07-06T08:42:34.976" v="1833" actId="207"/>
          <ac:spMkLst>
            <pc:docMk/>
            <pc:sldMk cId="2401150035" sldId="261"/>
            <ac:spMk id="5" creationId="{CFFDD1CD-7F91-089E-434D-464AE1F04244}"/>
          </ac:spMkLst>
        </pc:spChg>
        <pc:spChg chg="add del mod">
          <ac:chgData name="Anna Lancova" userId="3282f297-86b0-4fc5-9913-293de089b457" providerId="ADAL" clId="{BE24D779-B6D3-4AB8-B143-3D41BD9058C8}" dt="2022-07-04T17:12:38.641" v="508" actId="21"/>
          <ac:spMkLst>
            <pc:docMk/>
            <pc:sldMk cId="2401150035" sldId="261"/>
            <ac:spMk id="7" creationId="{150DCC2E-0578-D5DE-F624-43B929C245CC}"/>
          </ac:spMkLst>
        </pc:spChg>
        <pc:picChg chg="add del mod">
          <ac:chgData name="Anna Lancova" userId="3282f297-86b0-4fc5-9913-293de089b457" providerId="ADAL" clId="{BE24D779-B6D3-4AB8-B143-3D41BD9058C8}" dt="2022-07-04T17:12:38.641" v="508" actId="21"/>
          <ac:picMkLst>
            <pc:docMk/>
            <pc:sldMk cId="2401150035" sldId="261"/>
            <ac:picMk id="8" creationId="{8D88C2F6-3670-2490-1732-B031D58D0BE3}"/>
          </ac:picMkLst>
        </pc:picChg>
        <pc:picChg chg="del">
          <ac:chgData name="Anna Lancova" userId="3282f297-86b0-4fc5-9913-293de089b457" providerId="ADAL" clId="{BE24D779-B6D3-4AB8-B143-3D41BD9058C8}" dt="2022-07-04T16:51:48.829" v="477" actId="478"/>
          <ac:picMkLst>
            <pc:docMk/>
            <pc:sldMk cId="2401150035" sldId="261"/>
            <ac:picMk id="1027" creationId="{A785706C-9303-0E01-1881-EF4C1D06D192}"/>
          </ac:picMkLst>
        </pc:picChg>
        <pc:picChg chg="add del mod">
          <ac:chgData name="Anna Lancova" userId="3282f297-86b0-4fc5-9913-293de089b457" providerId="ADAL" clId="{BE24D779-B6D3-4AB8-B143-3D41BD9058C8}" dt="2022-07-04T17:12:34.382" v="506"/>
          <ac:picMkLst>
            <pc:docMk/>
            <pc:sldMk cId="2401150035" sldId="261"/>
            <ac:picMk id="6145" creationId="{86DDDF69-6725-3747-6F47-1072AC852F47}"/>
          </ac:picMkLst>
        </pc:picChg>
        <pc:picChg chg="add del mod">
          <ac:chgData name="Anna Lancova" userId="3282f297-86b0-4fc5-9913-293de089b457" providerId="ADAL" clId="{BE24D779-B6D3-4AB8-B143-3D41BD9058C8}" dt="2022-07-04T18:07:46.433" v="556" actId="478"/>
          <ac:picMkLst>
            <pc:docMk/>
            <pc:sldMk cId="2401150035" sldId="261"/>
            <ac:picMk id="6146" creationId="{458E84F2-87D0-AF8C-7FEC-4C6C4A197879}"/>
          </ac:picMkLst>
        </pc:picChg>
        <pc:picChg chg="add del mod">
          <ac:chgData name="Anna Lancova" userId="3282f297-86b0-4fc5-9913-293de089b457" providerId="ADAL" clId="{BE24D779-B6D3-4AB8-B143-3D41BD9058C8}" dt="2022-07-04T17:40:42.061" v="531" actId="478"/>
          <ac:picMkLst>
            <pc:docMk/>
            <pc:sldMk cId="2401150035" sldId="261"/>
            <ac:picMk id="6147" creationId="{74BB095D-64BA-E313-8759-087D863E62E6}"/>
          </ac:picMkLst>
        </pc:picChg>
        <pc:picChg chg="add del mod">
          <ac:chgData name="Anna Lancova" userId="3282f297-86b0-4fc5-9913-293de089b457" providerId="ADAL" clId="{BE24D779-B6D3-4AB8-B143-3D41BD9058C8}" dt="2022-07-04T18:05:12.659" v="535" actId="478"/>
          <ac:picMkLst>
            <pc:docMk/>
            <pc:sldMk cId="2401150035" sldId="261"/>
            <ac:picMk id="6148" creationId="{4288972A-0816-AF07-7A67-6A6256F1C417}"/>
          </ac:picMkLst>
        </pc:picChg>
        <pc:picChg chg="add del mod">
          <ac:chgData name="Anna Lancova" userId="3282f297-86b0-4fc5-9913-293de089b457" providerId="ADAL" clId="{BE24D779-B6D3-4AB8-B143-3D41BD9058C8}" dt="2022-07-04T18:05:50.222" v="539" actId="478"/>
          <ac:picMkLst>
            <pc:docMk/>
            <pc:sldMk cId="2401150035" sldId="261"/>
            <ac:picMk id="6149" creationId="{64F1AB0A-9FC4-4646-2C4B-4F32A69F2584}"/>
          </ac:picMkLst>
        </pc:picChg>
        <pc:picChg chg="add del mod">
          <ac:chgData name="Anna Lancova" userId="3282f297-86b0-4fc5-9913-293de089b457" providerId="ADAL" clId="{BE24D779-B6D3-4AB8-B143-3D41BD9058C8}" dt="2022-07-04T18:06:40.323" v="546" actId="478"/>
          <ac:picMkLst>
            <pc:docMk/>
            <pc:sldMk cId="2401150035" sldId="261"/>
            <ac:picMk id="6150" creationId="{50851298-8385-53F7-B0A7-AA194FEED151}"/>
          </ac:picMkLst>
        </pc:picChg>
        <pc:picChg chg="add del mod">
          <ac:chgData name="Anna Lancova" userId="3282f297-86b0-4fc5-9913-293de089b457" providerId="ADAL" clId="{BE24D779-B6D3-4AB8-B143-3D41BD9058C8}" dt="2022-07-04T18:52:14.241" v="696" actId="478"/>
          <ac:picMkLst>
            <pc:docMk/>
            <pc:sldMk cId="2401150035" sldId="261"/>
            <ac:picMk id="6151" creationId="{FFA007B5-65EB-F818-E04E-DEA9DDB14CF3}"/>
          </ac:picMkLst>
        </pc:picChg>
        <pc:picChg chg="add mod">
          <ac:chgData name="Anna Lancova" userId="3282f297-86b0-4fc5-9913-293de089b457" providerId="ADAL" clId="{BE24D779-B6D3-4AB8-B143-3D41BD9058C8}" dt="2022-07-05T09:58:50.231" v="1752" actId="1076"/>
          <ac:picMkLst>
            <pc:docMk/>
            <pc:sldMk cId="2401150035" sldId="261"/>
            <ac:picMk id="6152" creationId="{5270BB40-3BB4-AF44-0CEF-00A0D897DB99}"/>
          </ac:picMkLst>
        </pc:picChg>
        <pc:picChg chg="add del mod">
          <ac:chgData name="Anna Lancova" userId="3282f297-86b0-4fc5-9913-293de089b457" providerId="ADAL" clId="{BE24D779-B6D3-4AB8-B143-3D41BD9058C8}" dt="2022-07-04T18:52:30.542" v="700" actId="478"/>
          <ac:picMkLst>
            <pc:docMk/>
            <pc:sldMk cId="2401150035" sldId="261"/>
            <ac:picMk id="6153" creationId="{54122138-AD53-CC58-052C-F425AB94EA08}"/>
          </ac:picMkLst>
        </pc:picChg>
        <pc:picChg chg="add mod">
          <ac:chgData name="Anna Lancova" userId="3282f297-86b0-4fc5-9913-293de089b457" providerId="ADAL" clId="{BE24D779-B6D3-4AB8-B143-3D41BD9058C8}" dt="2022-07-04T18:52:43.196" v="705" actId="1076"/>
          <ac:picMkLst>
            <pc:docMk/>
            <pc:sldMk cId="2401150035" sldId="261"/>
            <ac:picMk id="6154" creationId="{EA89D380-72E2-EF72-070D-1F1A75EB0DB8}"/>
          </ac:picMkLst>
        </pc:picChg>
      </pc:sldChg>
      <pc:sldChg chg="addSp delSp modSp add mod setBg">
        <pc:chgData name="Anna Lancova" userId="3282f297-86b0-4fc5-9913-293de089b457" providerId="ADAL" clId="{BE24D779-B6D3-4AB8-B143-3D41BD9058C8}" dt="2022-07-06T08:44:55.856" v="1871"/>
        <pc:sldMkLst>
          <pc:docMk/>
          <pc:sldMk cId="2820855059" sldId="262"/>
        </pc:sldMkLst>
        <pc:spChg chg="mod">
          <ac:chgData name="Anna Lancova" userId="3282f297-86b0-4fc5-9913-293de089b457" providerId="ADAL" clId="{BE24D779-B6D3-4AB8-B143-3D41BD9058C8}" dt="2022-07-06T08:42:17.237" v="1829" actId="207"/>
          <ac:spMkLst>
            <pc:docMk/>
            <pc:sldMk cId="2820855059" sldId="262"/>
            <ac:spMk id="2" creationId="{6A236A45-64CF-D215-42C1-E49A44CB389A}"/>
          </ac:spMkLst>
        </pc:spChg>
        <pc:spChg chg="mod">
          <ac:chgData name="Anna Lancova" userId="3282f297-86b0-4fc5-9913-293de089b457" providerId="ADAL" clId="{BE24D779-B6D3-4AB8-B143-3D41BD9058C8}" dt="2022-07-06T08:42:17.237" v="1829" actId="207"/>
          <ac:spMkLst>
            <pc:docMk/>
            <pc:sldMk cId="2820855059" sldId="262"/>
            <ac:spMk id="5" creationId="{CFFDD1CD-7F91-089E-434D-464AE1F04244}"/>
          </ac:spMkLst>
        </pc:spChg>
        <pc:picChg chg="add del mod">
          <ac:chgData name="Anna Lancova" userId="3282f297-86b0-4fc5-9913-293de089b457" providerId="ADAL" clId="{BE24D779-B6D3-4AB8-B143-3D41BD9058C8}" dt="2022-07-06T08:44:55.856" v="1871"/>
          <ac:picMkLst>
            <pc:docMk/>
            <pc:sldMk cId="2820855059" sldId="262"/>
            <ac:picMk id="4" creationId="{C1A0AA69-967F-FB4F-9568-23449065AAD8}"/>
          </ac:picMkLst>
        </pc:picChg>
      </pc:sldChg>
      <pc:sldChg chg="addSp delSp modSp add mod setBg">
        <pc:chgData name="Anna Lancova" userId="3282f297-86b0-4fc5-9913-293de089b457" providerId="ADAL" clId="{BE24D779-B6D3-4AB8-B143-3D41BD9058C8}" dt="2022-07-06T08:44:54.875" v="1870"/>
        <pc:sldMkLst>
          <pc:docMk/>
          <pc:sldMk cId="2027414915" sldId="263"/>
        </pc:sldMkLst>
        <pc:spChg chg="del">
          <ac:chgData name="Anna Lancova" userId="3282f297-86b0-4fc5-9913-293de089b457" providerId="ADAL" clId="{BE24D779-B6D3-4AB8-B143-3D41BD9058C8}" dt="2022-07-01T15:11:29.482" v="464" actId="478"/>
          <ac:spMkLst>
            <pc:docMk/>
            <pc:sldMk cId="2027414915" sldId="263"/>
            <ac:spMk id="2" creationId="{6A236A45-64CF-D215-42C1-E49A44CB389A}"/>
          </ac:spMkLst>
        </pc:spChg>
        <pc:spChg chg="add del mod">
          <ac:chgData name="Anna Lancova" userId="3282f297-86b0-4fc5-9913-293de089b457" providerId="ADAL" clId="{BE24D779-B6D3-4AB8-B143-3D41BD9058C8}" dt="2022-07-01T15:11:31.138" v="465" actId="478"/>
          <ac:spMkLst>
            <pc:docMk/>
            <pc:sldMk cId="2027414915" sldId="263"/>
            <ac:spMk id="4" creationId="{AB9D30E9-0B72-E69C-63A7-7B6F99ADBAF8}"/>
          </ac:spMkLst>
        </pc:spChg>
        <pc:spChg chg="del">
          <ac:chgData name="Anna Lancova" userId="3282f297-86b0-4fc5-9913-293de089b457" providerId="ADAL" clId="{BE24D779-B6D3-4AB8-B143-3D41BD9058C8}" dt="2022-07-01T15:11:29.482" v="464" actId="478"/>
          <ac:spMkLst>
            <pc:docMk/>
            <pc:sldMk cId="2027414915" sldId="263"/>
            <ac:spMk id="5" creationId="{CFFDD1CD-7F91-089E-434D-464AE1F04244}"/>
          </ac:spMkLst>
        </pc:spChg>
        <pc:spChg chg="add del mod">
          <ac:chgData name="Anna Lancova" userId="3282f297-86b0-4fc5-9913-293de089b457" providerId="ADAL" clId="{BE24D779-B6D3-4AB8-B143-3D41BD9058C8}" dt="2022-07-01T15:11:33.650" v="466" actId="478"/>
          <ac:spMkLst>
            <pc:docMk/>
            <pc:sldMk cId="2027414915" sldId="263"/>
            <ac:spMk id="7" creationId="{3F5B99FC-0BFD-E475-21C2-4BC10F0EB664}"/>
          </ac:spMkLst>
        </pc:spChg>
        <pc:picChg chg="add del mod">
          <ac:chgData name="Anna Lancova" userId="3282f297-86b0-4fc5-9913-293de089b457" providerId="ADAL" clId="{BE24D779-B6D3-4AB8-B143-3D41BD9058C8}" dt="2022-07-06T08:44:54.875" v="1870"/>
          <ac:picMkLst>
            <pc:docMk/>
            <pc:sldMk cId="2027414915" sldId="263"/>
            <ac:picMk id="3" creationId="{05DC5BD2-BEAB-81D7-C7A1-31B2E75CC595}"/>
          </ac:picMkLst>
        </pc:picChg>
        <pc:picChg chg="add mod">
          <ac:chgData name="Anna Lancova" userId="3282f297-86b0-4fc5-9913-293de089b457" providerId="ADAL" clId="{BE24D779-B6D3-4AB8-B143-3D41BD9058C8}" dt="2022-07-01T15:11:51.225" v="471" actId="26606"/>
          <ac:picMkLst>
            <pc:docMk/>
            <pc:sldMk cId="2027414915" sldId="263"/>
            <ac:picMk id="5121" creationId="{D82123B4-2C0C-E971-A602-7096E5AF2C93}"/>
          </ac:picMkLst>
        </pc:picChg>
      </pc:sldChg>
      <pc:sldChg chg="addSp delSp modSp add mod ord setBg">
        <pc:chgData name="Anna Lancova" userId="3282f297-86b0-4fc5-9913-293de089b457" providerId="ADAL" clId="{BE24D779-B6D3-4AB8-B143-3D41BD9058C8}" dt="2022-07-06T08:44:54.087" v="1869"/>
        <pc:sldMkLst>
          <pc:docMk/>
          <pc:sldMk cId="2740212706" sldId="264"/>
        </pc:sldMkLst>
        <pc:spChg chg="mod">
          <ac:chgData name="Anna Lancova" userId="3282f297-86b0-4fc5-9913-293de089b457" providerId="ADAL" clId="{BE24D779-B6D3-4AB8-B143-3D41BD9058C8}" dt="2022-07-05T14:47:35.869" v="1798" actId="207"/>
          <ac:spMkLst>
            <pc:docMk/>
            <pc:sldMk cId="2740212706" sldId="264"/>
            <ac:spMk id="2" creationId="{6A236A45-64CF-D215-42C1-E49A44CB389A}"/>
          </ac:spMkLst>
        </pc:spChg>
        <pc:spChg chg="del mod">
          <ac:chgData name="Anna Lancova" userId="3282f297-86b0-4fc5-9913-293de089b457" providerId="ADAL" clId="{BE24D779-B6D3-4AB8-B143-3D41BD9058C8}" dt="2022-07-05T14:39:42.207" v="1787" actId="478"/>
          <ac:spMkLst>
            <pc:docMk/>
            <pc:sldMk cId="2740212706" sldId="264"/>
            <ac:spMk id="5" creationId="{CFFDD1CD-7F91-089E-434D-464AE1F04244}"/>
          </ac:spMkLst>
        </pc:spChg>
        <pc:picChg chg="add del mod">
          <ac:chgData name="Anna Lancova" userId="3282f297-86b0-4fc5-9913-293de089b457" providerId="ADAL" clId="{BE24D779-B6D3-4AB8-B143-3D41BD9058C8}" dt="2022-07-06T08:44:54.087" v="1869"/>
          <ac:picMkLst>
            <pc:docMk/>
            <pc:sldMk cId="2740212706" sldId="264"/>
            <ac:picMk id="7" creationId="{5E1CD547-DEC3-99BB-5A2A-94D9762E367F}"/>
          </ac:picMkLst>
        </pc:picChg>
        <pc:picChg chg="add del mod">
          <ac:chgData name="Anna Lancova" userId="3282f297-86b0-4fc5-9913-293de089b457" providerId="ADAL" clId="{BE24D779-B6D3-4AB8-B143-3D41BD9058C8}" dt="2022-07-05T14:10:03.817" v="1774" actId="478"/>
          <ac:picMkLst>
            <pc:docMk/>
            <pc:sldMk cId="2740212706" sldId="264"/>
            <ac:picMk id="1025" creationId="{7782B46E-A4BB-B645-0C0A-96A00EFFDFCE}"/>
          </ac:picMkLst>
        </pc:picChg>
        <pc:picChg chg="add del mod">
          <ac:chgData name="Anna Lancova" userId="3282f297-86b0-4fc5-9913-293de089b457" providerId="ADAL" clId="{BE24D779-B6D3-4AB8-B143-3D41BD9058C8}" dt="2022-07-05T14:21:42.903" v="1779" actId="478"/>
          <ac:picMkLst>
            <pc:docMk/>
            <pc:sldMk cId="2740212706" sldId="264"/>
            <ac:picMk id="1026" creationId="{E3E3B710-AA68-A282-A57E-3C4703BAF453}"/>
          </ac:picMkLst>
        </pc:picChg>
        <pc:picChg chg="add mod">
          <ac:chgData name="Anna Lancova" userId="3282f297-86b0-4fc5-9913-293de089b457" providerId="ADAL" clId="{BE24D779-B6D3-4AB8-B143-3D41BD9058C8}" dt="2022-07-05T14:50:37.022" v="1809" actId="1076"/>
          <ac:picMkLst>
            <pc:docMk/>
            <pc:sldMk cId="2740212706" sldId="264"/>
            <ac:picMk id="1027" creationId="{0FA63E34-C329-BF67-B586-5DDD11093DD7}"/>
          </ac:picMkLst>
        </pc:picChg>
        <pc:picChg chg="del">
          <ac:chgData name="Anna Lancova" userId="3282f297-86b0-4fc5-9913-293de089b457" providerId="ADAL" clId="{BE24D779-B6D3-4AB8-B143-3D41BD9058C8}" dt="2022-07-05T10:46:03.883" v="1753" actId="478"/>
          <ac:picMkLst>
            <pc:docMk/>
            <pc:sldMk cId="2740212706" sldId="264"/>
            <ac:picMk id="1027" creationId="{A785706C-9303-0E01-1881-EF4C1D06D192}"/>
          </ac:picMkLst>
        </pc:picChg>
        <pc:picChg chg="add del mod">
          <ac:chgData name="Anna Lancova" userId="3282f297-86b0-4fc5-9913-293de089b457" providerId="ADAL" clId="{BE24D779-B6D3-4AB8-B143-3D41BD9058C8}" dt="2022-07-05T14:52:02.272" v="1810" actId="478"/>
          <ac:picMkLst>
            <pc:docMk/>
            <pc:sldMk cId="2740212706" sldId="264"/>
            <ac:picMk id="1028" creationId="{25B44ED0-A8F3-CA89-83A2-AE0E7C812211}"/>
          </ac:picMkLst>
        </pc:picChg>
        <pc:picChg chg="add del mod">
          <ac:chgData name="Anna Lancova" userId="3282f297-86b0-4fc5-9913-293de089b457" providerId="ADAL" clId="{BE24D779-B6D3-4AB8-B143-3D41BD9058C8}" dt="2022-07-05T14:49:58.451" v="1801" actId="478"/>
          <ac:picMkLst>
            <pc:docMk/>
            <pc:sldMk cId="2740212706" sldId="264"/>
            <ac:picMk id="1029" creationId="{8590959A-60B2-C457-5BE1-775F20CDA7B7}"/>
          </ac:picMkLst>
        </pc:picChg>
        <pc:picChg chg="add del mod">
          <ac:chgData name="Anna Lancova" userId="3282f297-86b0-4fc5-9913-293de089b457" providerId="ADAL" clId="{BE24D779-B6D3-4AB8-B143-3D41BD9058C8}" dt="2022-07-05T14:52:18.765" v="1813" actId="478"/>
          <ac:picMkLst>
            <pc:docMk/>
            <pc:sldMk cId="2740212706" sldId="264"/>
            <ac:picMk id="1030" creationId="{5FD2921E-3EC7-DC0B-58E7-71E7FFCCC41A}"/>
          </ac:picMkLst>
        </pc:picChg>
        <pc:picChg chg="add del mod">
          <ac:chgData name="Anna Lancova" userId="3282f297-86b0-4fc5-9913-293de089b457" providerId="ADAL" clId="{BE24D779-B6D3-4AB8-B143-3D41BD9058C8}" dt="2022-07-05T14:52:18.765" v="1813" actId="478"/>
          <ac:picMkLst>
            <pc:docMk/>
            <pc:sldMk cId="2740212706" sldId="264"/>
            <ac:picMk id="1031" creationId="{7C645415-C3E6-EBA2-3720-976037356860}"/>
          </ac:picMkLst>
        </pc:picChg>
        <pc:picChg chg="add mod">
          <ac:chgData name="Anna Lancova" userId="3282f297-86b0-4fc5-9913-293de089b457" providerId="ADAL" clId="{BE24D779-B6D3-4AB8-B143-3D41BD9058C8}" dt="2022-07-05T14:52:15.889" v="1812" actId="1076"/>
          <ac:picMkLst>
            <pc:docMk/>
            <pc:sldMk cId="2740212706" sldId="264"/>
            <ac:picMk id="1032" creationId="{5CEEDB37-B568-D670-BF75-9E0F7AEC1F3C}"/>
          </ac:picMkLst>
        </pc:picChg>
        <pc:picChg chg="add mod">
          <ac:chgData name="Anna Lancova" userId="3282f297-86b0-4fc5-9913-293de089b457" providerId="ADAL" clId="{BE24D779-B6D3-4AB8-B143-3D41BD9058C8}" dt="2022-07-05T14:52:51.553" v="1820" actId="1076"/>
          <ac:picMkLst>
            <pc:docMk/>
            <pc:sldMk cId="2740212706" sldId="264"/>
            <ac:picMk id="1033" creationId="{2ADD051C-1507-4BA4-7735-083F5F3A7FFC}"/>
          </ac:picMkLst>
        </pc:picChg>
        <pc:picChg chg="add mod">
          <ac:chgData name="Anna Lancova" userId="3282f297-86b0-4fc5-9913-293de089b457" providerId="ADAL" clId="{BE24D779-B6D3-4AB8-B143-3D41BD9058C8}" dt="2022-07-05T14:52:48.005" v="1819" actId="1076"/>
          <ac:picMkLst>
            <pc:docMk/>
            <pc:sldMk cId="2740212706" sldId="264"/>
            <ac:picMk id="1034" creationId="{87CAF911-78A4-B3FF-1AF9-F8266A180650}"/>
          </ac:picMkLst>
        </pc:picChg>
        <pc:picChg chg="add del mod">
          <ac:chgData name="Anna Lancova" userId="3282f297-86b0-4fc5-9913-293de089b457" providerId="ADAL" clId="{BE24D779-B6D3-4AB8-B143-3D41BD9058C8}" dt="2022-07-05T14:09:11.539" v="1763" actId="478"/>
          <ac:picMkLst>
            <pc:docMk/>
            <pc:sldMk cId="2740212706" sldId="264"/>
            <ac:picMk id="10241" creationId="{F820E210-6D2B-919A-FFD6-A4C09284C4AF}"/>
          </ac:picMkLst>
        </pc:picChg>
      </pc:sldChg>
      <pc:sldChg chg="addSp delSp modSp add mod setBg">
        <pc:chgData name="Anna Lancova" userId="3282f297-86b0-4fc5-9913-293de089b457" providerId="ADAL" clId="{BE24D779-B6D3-4AB8-B143-3D41BD9058C8}" dt="2022-07-06T08:42:42.169" v="1835" actId="207"/>
        <pc:sldMkLst>
          <pc:docMk/>
          <pc:sldMk cId="1422301724" sldId="265"/>
        </pc:sldMkLst>
        <pc:spChg chg="mod">
          <ac:chgData name="Anna Lancova" userId="3282f297-86b0-4fc5-9913-293de089b457" providerId="ADAL" clId="{BE24D779-B6D3-4AB8-B143-3D41BD9058C8}" dt="2022-07-06T08:42:42.169" v="1835" actId="207"/>
          <ac:spMkLst>
            <pc:docMk/>
            <pc:sldMk cId="1422301724" sldId="265"/>
            <ac:spMk id="2" creationId="{6A236A45-64CF-D215-42C1-E49A44CB389A}"/>
          </ac:spMkLst>
        </pc:spChg>
        <pc:spChg chg="mod">
          <ac:chgData name="Anna Lancova" userId="3282f297-86b0-4fc5-9913-293de089b457" providerId="ADAL" clId="{BE24D779-B6D3-4AB8-B143-3D41BD9058C8}" dt="2022-07-06T08:42:42.169" v="1835" actId="207"/>
          <ac:spMkLst>
            <pc:docMk/>
            <pc:sldMk cId="1422301724" sldId="265"/>
            <ac:spMk id="5" creationId="{CFFDD1CD-7F91-089E-434D-464AE1F04244}"/>
          </ac:spMkLst>
        </pc:spChg>
        <pc:picChg chg="del">
          <ac:chgData name="Anna Lancova" userId="3282f297-86b0-4fc5-9913-293de089b457" providerId="ADAL" clId="{BE24D779-B6D3-4AB8-B143-3D41BD9058C8}" dt="2022-07-04T18:17:01.580" v="600" actId="478"/>
          <ac:picMkLst>
            <pc:docMk/>
            <pc:sldMk cId="1422301724" sldId="265"/>
            <ac:picMk id="6151" creationId="{FFA007B5-65EB-F818-E04E-DEA9DDB14CF3}"/>
          </ac:picMkLst>
        </pc:picChg>
        <pc:picChg chg="del">
          <ac:chgData name="Anna Lancova" userId="3282f297-86b0-4fc5-9913-293de089b457" providerId="ADAL" clId="{BE24D779-B6D3-4AB8-B143-3D41BD9058C8}" dt="2022-07-04T18:18:41.652" v="601" actId="478"/>
          <ac:picMkLst>
            <pc:docMk/>
            <pc:sldMk cId="1422301724" sldId="265"/>
            <ac:picMk id="6152" creationId="{5270BB40-3BB4-AF44-0CEF-00A0D897DB99}"/>
          </ac:picMkLst>
        </pc:picChg>
        <pc:picChg chg="del">
          <ac:chgData name="Anna Lancova" userId="3282f297-86b0-4fc5-9913-293de089b457" providerId="ADAL" clId="{BE24D779-B6D3-4AB8-B143-3D41BD9058C8}" dt="2022-07-04T18:16:23.085" v="570" actId="478"/>
          <ac:picMkLst>
            <pc:docMk/>
            <pc:sldMk cId="1422301724" sldId="265"/>
            <ac:picMk id="7170" creationId="{129D6E1E-3209-45FA-44C2-105C73844FBF}"/>
          </ac:picMkLst>
        </pc:picChg>
        <pc:picChg chg="add mod">
          <ac:chgData name="Anna Lancova" userId="3282f297-86b0-4fc5-9913-293de089b457" providerId="ADAL" clId="{BE24D779-B6D3-4AB8-B143-3D41BD9058C8}" dt="2022-07-04T19:00:16.991" v="712" actId="1076"/>
          <ac:picMkLst>
            <pc:docMk/>
            <pc:sldMk cId="1422301724" sldId="265"/>
            <ac:picMk id="7171" creationId="{7DFAEE1B-B917-C4D3-31B6-C1EA8138756B}"/>
          </ac:picMkLst>
        </pc:picChg>
        <pc:picChg chg="add mod">
          <ac:chgData name="Anna Lancova" userId="3282f297-86b0-4fc5-9913-293de089b457" providerId="ADAL" clId="{BE24D779-B6D3-4AB8-B143-3D41BD9058C8}" dt="2022-07-04T19:00:12.454" v="711" actId="1076"/>
          <ac:picMkLst>
            <pc:docMk/>
            <pc:sldMk cId="1422301724" sldId="265"/>
            <ac:picMk id="7172" creationId="{B64932B3-780E-8C31-C5D9-FA6D04F16EA3}"/>
          </ac:picMkLst>
        </pc:picChg>
      </pc:sldChg>
      <pc:sldChg chg="delSp modSp add mod setBg">
        <pc:chgData name="Anna Lancova" userId="3282f297-86b0-4fc5-9913-293de089b457" providerId="ADAL" clId="{BE24D779-B6D3-4AB8-B143-3D41BD9058C8}" dt="2022-07-06T08:42:49.996" v="1837" actId="207"/>
        <pc:sldMkLst>
          <pc:docMk/>
          <pc:sldMk cId="162781455" sldId="266"/>
        </pc:sldMkLst>
        <pc:spChg chg="mod">
          <ac:chgData name="Anna Lancova" userId="3282f297-86b0-4fc5-9913-293de089b457" providerId="ADAL" clId="{BE24D779-B6D3-4AB8-B143-3D41BD9058C8}" dt="2022-07-06T08:42:49.996" v="1837" actId="207"/>
          <ac:spMkLst>
            <pc:docMk/>
            <pc:sldMk cId="162781455" sldId="266"/>
            <ac:spMk id="2" creationId="{6A236A45-64CF-D215-42C1-E49A44CB389A}"/>
          </ac:spMkLst>
        </pc:spChg>
        <pc:spChg chg="mod">
          <ac:chgData name="Anna Lancova" userId="3282f297-86b0-4fc5-9913-293de089b457" providerId="ADAL" clId="{BE24D779-B6D3-4AB8-B143-3D41BD9058C8}" dt="2022-07-06T08:42:49.996" v="1837" actId="207"/>
          <ac:spMkLst>
            <pc:docMk/>
            <pc:sldMk cId="162781455" sldId="266"/>
            <ac:spMk id="5" creationId="{CFFDD1CD-7F91-089E-434D-464AE1F04244}"/>
          </ac:spMkLst>
        </pc:spChg>
        <pc:picChg chg="del">
          <ac:chgData name="Anna Lancova" userId="3282f297-86b0-4fc5-9913-293de089b457" providerId="ADAL" clId="{BE24D779-B6D3-4AB8-B143-3D41BD9058C8}" dt="2022-07-05T06:01:41.950" v="738" actId="478"/>
          <ac:picMkLst>
            <pc:docMk/>
            <pc:sldMk cId="162781455" sldId="266"/>
            <ac:picMk id="7171" creationId="{7DFAEE1B-B917-C4D3-31B6-C1EA8138756B}"/>
          </ac:picMkLst>
        </pc:picChg>
        <pc:picChg chg="del">
          <ac:chgData name="Anna Lancova" userId="3282f297-86b0-4fc5-9913-293de089b457" providerId="ADAL" clId="{BE24D779-B6D3-4AB8-B143-3D41BD9058C8}" dt="2022-07-05T06:02:08.224" v="742" actId="478"/>
          <ac:picMkLst>
            <pc:docMk/>
            <pc:sldMk cId="162781455" sldId="266"/>
            <ac:picMk id="7172" creationId="{B64932B3-780E-8C31-C5D9-FA6D04F16EA3}"/>
          </ac:picMkLst>
        </pc:picChg>
      </pc:sldChg>
      <pc:sldChg chg="modSp add mod setBg">
        <pc:chgData name="Anna Lancova" userId="3282f297-86b0-4fc5-9913-293de089b457" providerId="ADAL" clId="{BE24D779-B6D3-4AB8-B143-3D41BD9058C8}" dt="2022-07-06T08:42:58.433" v="1841" actId="207"/>
        <pc:sldMkLst>
          <pc:docMk/>
          <pc:sldMk cId="3091176899" sldId="267"/>
        </pc:sldMkLst>
        <pc:spChg chg="mod">
          <ac:chgData name="Anna Lancova" userId="3282f297-86b0-4fc5-9913-293de089b457" providerId="ADAL" clId="{BE24D779-B6D3-4AB8-B143-3D41BD9058C8}" dt="2022-07-06T08:42:58.433" v="1841" actId="207"/>
          <ac:spMkLst>
            <pc:docMk/>
            <pc:sldMk cId="3091176899" sldId="267"/>
            <ac:spMk id="2" creationId="{6A236A45-64CF-D215-42C1-E49A44CB389A}"/>
          </ac:spMkLst>
        </pc:spChg>
        <pc:spChg chg="mod">
          <ac:chgData name="Anna Lancova" userId="3282f297-86b0-4fc5-9913-293de089b457" providerId="ADAL" clId="{BE24D779-B6D3-4AB8-B143-3D41BD9058C8}" dt="2022-07-06T08:42:58.433" v="1841" actId="207"/>
          <ac:spMkLst>
            <pc:docMk/>
            <pc:sldMk cId="3091176899" sldId="267"/>
            <ac:spMk id="5" creationId="{CFFDD1CD-7F91-089E-434D-464AE1F04244}"/>
          </ac:spMkLst>
        </pc:spChg>
      </pc:sldChg>
      <pc:sldChg chg="delSp modSp add mod setBg">
        <pc:chgData name="Anna Lancova" userId="3282f297-86b0-4fc5-9913-293de089b457" providerId="ADAL" clId="{BE24D779-B6D3-4AB8-B143-3D41BD9058C8}" dt="2022-07-06T08:43:07.040" v="1843" actId="207"/>
        <pc:sldMkLst>
          <pc:docMk/>
          <pc:sldMk cId="2897940618" sldId="268"/>
        </pc:sldMkLst>
        <pc:spChg chg="mod">
          <ac:chgData name="Anna Lancova" userId="3282f297-86b0-4fc5-9913-293de089b457" providerId="ADAL" clId="{BE24D779-B6D3-4AB8-B143-3D41BD9058C8}" dt="2022-07-06T08:43:07.040" v="1843" actId="207"/>
          <ac:spMkLst>
            <pc:docMk/>
            <pc:sldMk cId="2897940618" sldId="268"/>
            <ac:spMk id="2" creationId="{6A236A45-64CF-D215-42C1-E49A44CB389A}"/>
          </ac:spMkLst>
        </pc:spChg>
        <pc:spChg chg="mod">
          <ac:chgData name="Anna Lancova" userId="3282f297-86b0-4fc5-9913-293de089b457" providerId="ADAL" clId="{BE24D779-B6D3-4AB8-B143-3D41BD9058C8}" dt="2022-07-06T08:43:07.040" v="1843" actId="207"/>
          <ac:spMkLst>
            <pc:docMk/>
            <pc:sldMk cId="2897940618" sldId="268"/>
            <ac:spMk id="5" creationId="{CFFDD1CD-7F91-089E-434D-464AE1F04244}"/>
          </ac:spMkLst>
        </pc:spChg>
        <pc:picChg chg="del mod">
          <ac:chgData name="Anna Lancova" userId="3282f297-86b0-4fc5-9913-293de089b457" providerId="ADAL" clId="{BE24D779-B6D3-4AB8-B143-3D41BD9058C8}" dt="2022-07-05T06:42:22.177" v="1107" actId="478"/>
          <ac:picMkLst>
            <pc:docMk/>
            <pc:sldMk cId="2897940618" sldId="268"/>
            <ac:picMk id="7171" creationId="{7DFAEE1B-B917-C4D3-31B6-C1EA8138756B}"/>
          </ac:picMkLst>
        </pc:picChg>
        <pc:picChg chg="del">
          <ac:chgData name="Anna Lancova" userId="3282f297-86b0-4fc5-9913-293de089b457" providerId="ADAL" clId="{BE24D779-B6D3-4AB8-B143-3D41BD9058C8}" dt="2022-07-05T06:42:52.826" v="1123" actId="478"/>
          <ac:picMkLst>
            <pc:docMk/>
            <pc:sldMk cId="2897940618" sldId="268"/>
            <ac:picMk id="7172" creationId="{B64932B3-780E-8C31-C5D9-FA6D04F16EA3}"/>
          </ac:picMkLst>
        </pc:picChg>
      </pc:sldChg>
      <pc:sldChg chg="addSp delSp modSp add mod setBg">
        <pc:chgData name="Anna Lancova" userId="3282f297-86b0-4fc5-9913-293de089b457" providerId="ADAL" clId="{BE24D779-B6D3-4AB8-B143-3D41BD9058C8}" dt="2022-07-06T08:43:12.608" v="1845" actId="207"/>
        <pc:sldMkLst>
          <pc:docMk/>
          <pc:sldMk cId="1809119242" sldId="269"/>
        </pc:sldMkLst>
        <pc:spChg chg="mod">
          <ac:chgData name="Anna Lancova" userId="3282f297-86b0-4fc5-9913-293de089b457" providerId="ADAL" clId="{BE24D779-B6D3-4AB8-B143-3D41BD9058C8}" dt="2022-07-06T08:43:12.608" v="1845" actId="207"/>
          <ac:spMkLst>
            <pc:docMk/>
            <pc:sldMk cId="1809119242" sldId="269"/>
            <ac:spMk id="2" creationId="{6A236A45-64CF-D215-42C1-E49A44CB389A}"/>
          </ac:spMkLst>
        </pc:spChg>
        <pc:spChg chg="add del mod">
          <ac:chgData name="Anna Lancova" userId="3282f297-86b0-4fc5-9913-293de089b457" providerId="ADAL" clId="{BE24D779-B6D3-4AB8-B143-3D41BD9058C8}" dt="2022-07-05T06:43:06.510" v="1127" actId="478"/>
          <ac:spMkLst>
            <pc:docMk/>
            <pc:sldMk cId="1809119242" sldId="269"/>
            <ac:spMk id="4" creationId="{5D92D024-C531-F59B-D367-D8D858720285}"/>
          </ac:spMkLst>
        </pc:spChg>
        <pc:spChg chg="add del mod">
          <ac:chgData name="Anna Lancova" userId="3282f297-86b0-4fc5-9913-293de089b457" providerId="ADAL" clId="{BE24D779-B6D3-4AB8-B143-3D41BD9058C8}" dt="2022-07-06T08:43:12.608" v="1845" actId="207"/>
          <ac:spMkLst>
            <pc:docMk/>
            <pc:sldMk cId="1809119242" sldId="269"/>
            <ac:spMk id="5" creationId="{CFFDD1CD-7F91-089E-434D-464AE1F04244}"/>
          </ac:spMkLst>
        </pc:spChg>
        <pc:picChg chg="add del">
          <ac:chgData name="Anna Lancova" userId="3282f297-86b0-4fc5-9913-293de089b457" providerId="ADAL" clId="{BE24D779-B6D3-4AB8-B143-3D41BD9058C8}" dt="2022-07-05T06:43:11.338" v="1130" actId="478"/>
          <ac:picMkLst>
            <pc:docMk/>
            <pc:sldMk cId="1809119242" sldId="269"/>
            <ac:picMk id="7171" creationId="{7DFAEE1B-B917-C4D3-31B6-C1EA8138756B}"/>
          </ac:picMkLst>
        </pc:picChg>
        <pc:picChg chg="add del">
          <ac:chgData name="Anna Lancova" userId="3282f297-86b0-4fc5-9913-293de089b457" providerId="ADAL" clId="{BE24D779-B6D3-4AB8-B143-3D41BD9058C8}" dt="2022-07-05T06:43:08.268" v="1128" actId="478"/>
          <ac:picMkLst>
            <pc:docMk/>
            <pc:sldMk cId="1809119242" sldId="269"/>
            <ac:picMk id="7172" creationId="{B64932B3-780E-8C31-C5D9-FA6D04F16EA3}"/>
          </ac:picMkLst>
        </pc:picChg>
        <pc:picChg chg="add mod">
          <ac:chgData name="Anna Lancova" userId="3282f297-86b0-4fc5-9913-293de089b457" providerId="ADAL" clId="{BE24D779-B6D3-4AB8-B143-3D41BD9058C8}" dt="2022-07-05T08:27:41.811" v="1195" actId="207"/>
          <ac:picMkLst>
            <pc:docMk/>
            <pc:sldMk cId="1809119242" sldId="269"/>
            <ac:picMk id="8193" creationId="{9E358C76-0A93-22A4-E4CB-3593F56ED02F}"/>
          </ac:picMkLst>
        </pc:picChg>
      </pc:sldChg>
      <pc:sldChg chg="addSp delSp modSp add mod">
        <pc:chgData name="Anna Lancova" userId="3282f297-86b0-4fc5-9913-293de089b457" providerId="ADAL" clId="{BE24D779-B6D3-4AB8-B143-3D41BD9058C8}" dt="2022-07-06T08:44:53.718" v="1868"/>
        <pc:sldMkLst>
          <pc:docMk/>
          <pc:sldMk cId="2373432335" sldId="270"/>
        </pc:sldMkLst>
        <pc:picChg chg="add del mod">
          <ac:chgData name="Anna Lancova" userId="3282f297-86b0-4fc5-9913-293de089b457" providerId="ADAL" clId="{BE24D779-B6D3-4AB8-B143-3D41BD9058C8}" dt="2022-07-06T08:44:53.718" v="1868"/>
          <ac:picMkLst>
            <pc:docMk/>
            <pc:sldMk cId="2373432335" sldId="270"/>
            <ac:picMk id="3" creationId="{1FD89C59-AAAB-830B-BF56-CC3DB8D3AA18}"/>
          </ac:picMkLst>
        </pc:picChg>
        <pc:picChg chg="del">
          <ac:chgData name="Anna Lancova" userId="3282f297-86b0-4fc5-9913-293de089b457" providerId="ADAL" clId="{BE24D779-B6D3-4AB8-B143-3D41BD9058C8}" dt="2022-07-05T09:54:55.672" v="1741" actId="478"/>
          <ac:picMkLst>
            <pc:docMk/>
            <pc:sldMk cId="2373432335" sldId="270"/>
            <ac:picMk id="5121" creationId="{D82123B4-2C0C-E971-A602-7096E5AF2C93}"/>
          </ac:picMkLst>
        </pc:picChg>
        <pc:picChg chg="add del mod">
          <ac:chgData name="Anna Lancova" userId="3282f297-86b0-4fc5-9913-293de089b457" providerId="ADAL" clId="{BE24D779-B6D3-4AB8-B143-3D41BD9058C8}" dt="2022-07-05T09:56:12.581" v="1747" actId="478"/>
          <ac:picMkLst>
            <pc:docMk/>
            <pc:sldMk cId="2373432335" sldId="270"/>
            <ac:picMk id="9217" creationId="{55B5D950-E728-8EBF-C88B-C092DF82E580}"/>
          </ac:picMkLst>
        </pc:picChg>
        <pc:picChg chg="add mod">
          <ac:chgData name="Anna Lancova" userId="3282f297-86b0-4fc5-9913-293de089b457" providerId="ADAL" clId="{BE24D779-B6D3-4AB8-B143-3D41BD9058C8}" dt="2022-07-05T09:56:27.392" v="1751" actId="1076"/>
          <ac:picMkLst>
            <pc:docMk/>
            <pc:sldMk cId="2373432335" sldId="270"/>
            <ac:picMk id="9218" creationId="{3E2C0772-DA05-F1C1-9971-42BFBEB82395}"/>
          </ac:picMkLst>
        </pc:picChg>
      </pc:sldChg>
      <pc:sldChg chg="modSp add mod setBg">
        <pc:chgData name="Anna Lancova" userId="3282f297-86b0-4fc5-9913-293de089b457" providerId="ADAL" clId="{BE24D779-B6D3-4AB8-B143-3D41BD9058C8}" dt="2022-07-06T08:42:27.937" v="1831" actId="207"/>
        <pc:sldMkLst>
          <pc:docMk/>
          <pc:sldMk cId="3895872994" sldId="271"/>
        </pc:sldMkLst>
        <pc:spChg chg="mod">
          <ac:chgData name="Anna Lancova" userId="3282f297-86b0-4fc5-9913-293de089b457" providerId="ADAL" clId="{BE24D779-B6D3-4AB8-B143-3D41BD9058C8}" dt="2022-07-06T08:42:27.937" v="1831" actId="207"/>
          <ac:spMkLst>
            <pc:docMk/>
            <pc:sldMk cId="3895872994" sldId="271"/>
            <ac:spMk id="2" creationId="{6A236A45-64CF-D215-42C1-E49A44CB389A}"/>
          </ac:spMkLst>
        </pc:spChg>
        <pc:spChg chg="mod">
          <ac:chgData name="Anna Lancova" userId="3282f297-86b0-4fc5-9913-293de089b457" providerId="ADAL" clId="{BE24D779-B6D3-4AB8-B143-3D41BD9058C8}" dt="2022-07-06T08:42:27.937" v="1831" actId="207"/>
          <ac:spMkLst>
            <pc:docMk/>
            <pc:sldMk cId="3895872994" sldId="271"/>
            <ac:spMk id="5" creationId="{CFFDD1CD-7F91-089E-434D-464AE1F04244}"/>
          </ac:spMkLst>
        </pc:spChg>
        <pc:picChg chg="mod">
          <ac:chgData name="Anna Lancova" userId="3282f297-86b0-4fc5-9913-293de089b457" providerId="ADAL" clId="{BE24D779-B6D3-4AB8-B143-3D41BD9058C8}" dt="2022-07-06T08:42:27.937" v="1831" actId="207"/>
          <ac:picMkLst>
            <pc:docMk/>
            <pc:sldMk cId="3895872994" sldId="271"/>
            <ac:picMk id="10241" creationId="{F820E210-6D2B-919A-FFD6-A4C09284C4AF}"/>
          </ac:picMkLst>
        </pc:picChg>
      </pc:sldChg>
      <pc:sldChg chg="addSp delSp modSp new mod ord modAnim">
        <pc:chgData name="Anna Lancova" userId="3282f297-86b0-4fc5-9913-293de089b457" providerId="ADAL" clId="{BE24D779-B6D3-4AB8-B143-3D41BD9058C8}" dt="2022-07-06T20:50:42.593" v="1960" actId="2711"/>
        <pc:sldMkLst>
          <pc:docMk/>
          <pc:sldMk cId="65052077" sldId="272"/>
        </pc:sldMkLst>
        <pc:spChg chg="mod">
          <ac:chgData name="Anna Lancova" userId="3282f297-86b0-4fc5-9913-293de089b457" providerId="ADAL" clId="{BE24D779-B6D3-4AB8-B143-3D41BD9058C8}" dt="2022-07-06T20:50:42.593" v="1960" actId="2711"/>
          <ac:spMkLst>
            <pc:docMk/>
            <pc:sldMk cId="65052077" sldId="272"/>
            <ac:spMk id="2" creationId="{302858EA-110E-FBE0-07E0-C02253D165E2}"/>
          </ac:spMkLst>
        </pc:spChg>
        <pc:spChg chg="mod">
          <ac:chgData name="Anna Lancova" userId="3282f297-86b0-4fc5-9913-293de089b457" providerId="ADAL" clId="{BE24D779-B6D3-4AB8-B143-3D41BD9058C8}" dt="2022-07-06T20:50:42.593" v="1960" actId="2711"/>
          <ac:spMkLst>
            <pc:docMk/>
            <pc:sldMk cId="65052077" sldId="272"/>
            <ac:spMk id="3" creationId="{51D40ADC-379D-B370-4A31-47D6C4DF0560}"/>
          </ac:spMkLst>
        </pc:spChg>
        <pc:spChg chg="add del mod">
          <ac:chgData name="Anna Lancova" userId="3282f297-86b0-4fc5-9913-293de089b457" providerId="ADAL" clId="{BE24D779-B6D3-4AB8-B143-3D41BD9058C8}" dt="2022-07-06T08:47:27.790" v="1892" actId="478"/>
          <ac:spMkLst>
            <pc:docMk/>
            <pc:sldMk cId="65052077" sldId="272"/>
            <ac:spMk id="4" creationId="{E9767E5D-4685-3D07-971F-6C800AC5037F}"/>
          </ac:spMkLst>
        </pc:spChg>
        <pc:spChg chg="add mod">
          <ac:chgData name="Anna Lancova" userId="3282f297-86b0-4fc5-9913-293de089b457" providerId="ADAL" clId="{BE24D779-B6D3-4AB8-B143-3D41BD9058C8}" dt="2022-07-06T20:50:42.593" v="1960" actId="2711"/>
          <ac:spMkLst>
            <pc:docMk/>
            <pc:sldMk cId="65052077" sldId="272"/>
            <ac:spMk id="7" creationId="{5420BFAB-0D4F-57E8-307B-470A013ADA7C}"/>
          </ac:spMkLst>
        </pc:spChg>
        <pc:picChg chg="add mod">
          <ac:chgData name="Anna Lancova" userId="3282f297-86b0-4fc5-9913-293de089b457" providerId="ADAL" clId="{BE24D779-B6D3-4AB8-B143-3D41BD9058C8}" dt="2022-07-06T08:47:11.880" v="1888"/>
          <ac:picMkLst>
            <pc:docMk/>
            <pc:sldMk cId="65052077" sldId="272"/>
            <ac:picMk id="5" creationId="{F27A8C0C-EBB7-40F7-C05B-421015E3D378}"/>
          </ac:picMkLst>
        </pc:picChg>
        <pc:picChg chg="add del mod">
          <ac:chgData name="Anna Lancova" userId="3282f297-86b0-4fc5-9913-293de089b457" providerId="ADAL" clId="{BE24D779-B6D3-4AB8-B143-3D41BD9058C8}" dt="2022-07-06T08:47:24.594" v="1891" actId="478"/>
          <ac:picMkLst>
            <pc:docMk/>
            <pc:sldMk cId="65052077" sldId="272"/>
            <ac:picMk id="6" creationId="{7C0190C7-1E5D-2205-68D9-8B616F447817}"/>
          </ac:picMkLst>
        </pc:picChg>
        <pc:picChg chg="add del mod">
          <ac:chgData name="Anna Lancova" userId="3282f297-86b0-4fc5-9913-293de089b457" providerId="ADAL" clId="{BE24D779-B6D3-4AB8-B143-3D41BD9058C8}" dt="2022-07-06T08:49:48.776" v="1896" actId="478"/>
          <ac:picMkLst>
            <pc:docMk/>
            <pc:sldMk cId="65052077" sldId="272"/>
            <ac:picMk id="8" creationId="{20621175-9EFB-8E9B-A823-F412AA96E3D1}"/>
          </ac:picMkLst>
        </pc:picChg>
        <pc:picChg chg="add del mod ord">
          <ac:chgData name="Anna Lancova" userId="3282f297-86b0-4fc5-9913-293de089b457" providerId="ADAL" clId="{BE24D779-B6D3-4AB8-B143-3D41BD9058C8}" dt="2022-07-06T08:50:49.552" v="1905" actId="478"/>
          <ac:picMkLst>
            <pc:docMk/>
            <pc:sldMk cId="65052077" sldId="272"/>
            <ac:picMk id="9" creationId="{F70CD4D2-DA6B-9699-180A-F892C742F392}"/>
          </ac:picMkLst>
        </pc:picChg>
        <pc:picChg chg="add del mod">
          <ac:chgData name="Anna Lancova" userId="3282f297-86b0-4fc5-9913-293de089b457" providerId="ADAL" clId="{BE24D779-B6D3-4AB8-B143-3D41BD9058C8}" dt="2022-07-06T09:03:41.030" v="1952" actId="478"/>
          <ac:picMkLst>
            <pc:docMk/>
            <pc:sldMk cId="65052077" sldId="272"/>
            <ac:picMk id="10" creationId="{E0A09BAB-5965-F76A-5D93-84AB53560E95}"/>
          </ac:picMkLst>
        </pc:picChg>
        <pc:picChg chg="add mod">
          <ac:chgData name="Anna Lancova" userId="3282f297-86b0-4fc5-9913-293de089b457" providerId="ADAL" clId="{BE24D779-B6D3-4AB8-B143-3D41BD9058C8}" dt="2022-07-06T09:06:05.157" v="1959"/>
          <ac:picMkLst>
            <pc:docMk/>
            <pc:sldMk cId="65052077" sldId="272"/>
            <ac:picMk id="11" creationId="{19CD9A65-5838-2023-D2BD-F7E0A99643D7}"/>
          </ac:picMkLst>
        </pc:picChg>
      </pc:sldChg>
      <pc:sldMasterChg chg="setBg modSldLayout">
        <pc:chgData name="Anna Lancova" userId="3282f297-86b0-4fc5-9913-293de089b457" providerId="ADAL" clId="{BE24D779-B6D3-4AB8-B143-3D41BD9058C8}" dt="2022-07-06T08:41:50.141" v="1824"/>
        <pc:sldMasterMkLst>
          <pc:docMk/>
          <pc:sldMasterMk cId="2460954070" sldId="2147483660"/>
        </pc:sldMasterMkLst>
        <pc:sldLayoutChg chg="setBg">
          <pc:chgData name="Anna Lancova" userId="3282f297-86b0-4fc5-9913-293de089b457" providerId="ADAL" clId="{BE24D779-B6D3-4AB8-B143-3D41BD9058C8}" dt="2022-07-06T08:41:50.141" v="1824"/>
          <pc:sldLayoutMkLst>
            <pc:docMk/>
            <pc:sldMasterMk cId="2460954070" sldId="2147483660"/>
            <pc:sldLayoutMk cId="2385387890" sldId="2147483661"/>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949138452" sldId="2147483662"/>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2591524520" sldId="2147483663"/>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1203092039" sldId="2147483664"/>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3733172339" sldId="2147483665"/>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3210312558" sldId="2147483666"/>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3146388984" sldId="2147483667"/>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3171841454" sldId="2147483668"/>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1718958274" sldId="2147483669"/>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2202905451" sldId="2147483670"/>
          </pc:sldLayoutMkLst>
        </pc:sldLayoutChg>
        <pc:sldLayoutChg chg="setBg">
          <pc:chgData name="Anna Lancova" userId="3282f297-86b0-4fc5-9913-293de089b457" providerId="ADAL" clId="{BE24D779-B6D3-4AB8-B143-3D41BD9058C8}" dt="2022-07-06T08:41:50.141" v="1824"/>
          <pc:sldLayoutMkLst>
            <pc:docMk/>
            <pc:sldMasterMk cId="2460954070" sldId="2147483660"/>
            <pc:sldLayoutMk cId="3479445657" sldId="2147483671"/>
          </pc:sldLayoutMkLst>
        </pc:sldLayoutChg>
      </pc:sldMasterChg>
    </pc:docChg>
  </pc:docChgLst>
  <pc:docChgLst>
    <pc:chgData name="Austrian Pharma Services" userId="S::office@austrianpharmaservices.com::4a936341-6594-4e4a-86f8-9ba0143e7a3b" providerId="AD" clId="Web-{EBE08AD8-087B-4D3C-A257-CE4489A89E7C}"/>
    <pc:docChg chg="modSld">
      <pc:chgData name="Austrian Pharma Services" userId="S::office@austrianpharmaservices.com::4a936341-6594-4e4a-86f8-9ba0143e7a3b" providerId="AD" clId="Web-{EBE08AD8-087B-4D3C-A257-CE4489A89E7C}" dt="2022-07-15T17:11:50.205" v="0" actId="1076"/>
      <pc:docMkLst>
        <pc:docMk/>
      </pc:docMkLst>
      <pc:sldChg chg="modSp">
        <pc:chgData name="Austrian Pharma Services" userId="S::office@austrianpharmaservices.com::4a936341-6594-4e4a-86f8-9ba0143e7a3b" providerId="AD" clId="Web-{EBE08AD8-087B-4D3C-A257-CE4489A89E7C}" dt="2022-07-15T17:11:50.205" v="0" actId="1076"/>
        <pc:sldMkLst>
          <pc:docMk/>
          <pc:sldMk cId="283878334" sldId="257"/>
        </pc:sldMkLst>
        <pc:picChg chg="mod">
          <ac:chgData name="Austrian Pharma Services" userId="S::office@austrianpharmaservices.com::4a936341-6594-4e4a-86f8-9ba0143e7a3b" providerId="AD" clId="Web-{EBE08AD8-087B-4D3C-A257-CE4489A89E7C}" dt="2022-07-15T17:11:50.205" v="0" actId="1076"/>
          <ac:picMkLst>
            <pc:docMk/>
            <pc:sldMk cId="283878334" sldId="257"/>
            <ac:picMk id="2050" creationId="{587DBB8B-B1A0-B375-D405-5FC1EC290672}"/>
          </ac:picMkLst>
        </pc:picChg>
      </pc:sldChg>
    </pc:docChg>
  </pc:docChgLst>
  <pc:docChgLst>
    <pc:chgData name="Anna Lancova" userId="3282f297-86b0-4fc5-9913-293de089b457" providerId="ADAL" clId="{92DA5373-26B3-4F94-AAF7-655621DB1088}"/>
    <pc:docChg chg="undo custSel addSld delSld modSld">
      <pc:chgData name="Anna Lancova" userId="3282f297-86b0-4fc5-9913-293de089b457" providerId="ADAL" clId="{92DA5373-26B3-4F94-AAF7-655621DB1088}" dt="2023-02-02T10:13:28.355" v="181" actId="20577"/>
      <pc:docMkLst>
        <pc:docMk/>
      </pc:docMkLst>
      <pc:sldChg chg="modSp mod">
        <pc:chgData name="Anna Lancova" userId="3282f297-86b0-4fc5-9913-293de089b457" providerId="ADAL" clId="{92DA5373-26B3-4F94-AAF7-655621DB1088}" dt="2023-02-02T09:37:59.436" v="125" actId="20577"/>
        <pc:sldMkLst>
          <pc:docMk/>
          <pc:sldMk cId="2401150035" sldId="261"/>
        </pc:sldMkLst>
        <pc:spChg chg="mod">
          <ac:chgData name="Anna Lancova" userId="3282f297-86b0-4fc5-9913-293de089b457" providerId="ADAL" clId="{92DA5373-26B3-4F94-AAF7-655621DB1088}" dt="2023-02-02T09:37:59.436" v="125" actId="20577"/>
          <ac:spMkLst>
            <pc:docMk/>
            <pc:sldMk cId="2401150035" sldId="261"/>
            <ac:spMk id="5" creationId="{CFFDD1CD-7F91-089E-434D-464AE1F04244}"/>
          </ac:spMkLst>
        </pc:spChg>
        <pc:picChg chg="mod">
          <ac:chgData name="Anna Lancova" userId="3282f297-86b0-4fc5-9913-293de089b457" providerId="ADAL" clId="{92DA5373-26B3-4F94-AAF7-655621DB1088}" dt="2023-02-02T09:34:58.344" v="93" actId="1076"/>
          <ac:picMkLst>
            <pc:docMk/>
            <pc:sldMk cId="2401150035" sldId="261"/>
            <ac:picMk id="6154" creationId="{EA89D380-72E2-EF72-070D-1F1A75EB0DB8}"/>
          </ac:picMkLst>
        </pc:picChg>
      </pc:sldChg>
      <pc:sldChg chg="modSp mod">
        <pc:chgData name="Anna Lancova" userId="3282f297-86b0-4fc5-9913-293de089b457" providerId="ADAL" clId="{92DA5373-26B3-4F94-AAF7-655621DB1088}" dt="2023-02-02T08:31:30.233" v="89" actId="20577"/>
        <pc:sldMkLst>
          <pc:docMk/>
          <pc:sldMk cId="2820855059" sldId="262"/>
        </pc:sldMkLst>
        <pc:spChg chg="mod">
          <ac:chgData name="Anna Lancova" userId="3282f297-86b0-4fc5-9913-293de089b457" providerId="ADAL" clId="{92DA5373-26B3-4F94-AAF7-655621DB1088}" dt="2023-02-02T08:31:30.233" v="89" actId="20577"/>
          <ac:spMkLst>
            <pc:docMk/>
            <pc:sldMk cId="2820855059" sldId="262"/>
            <ac:spMk id="5" creationId="{CFFDD1CD-7F91-089E-434D-464AE1F04244}"/>
          </ac:spMkLst>
        </pc:spChg>
      </pc:sldChg>
      <pc:sldChg chg="modSp">
        <pc:chgData name="Anna Lancova" userId="3282f297-86b0-4fc5-9913-293de089b457" providerId="ADAL" clId="{92DA5373-26B3-4F94-AAF7-655621DB1088}" dt="2023-02-02T08:38:49.412" v="91" actId="1076"/>
        <pc:sldMkLst>
          <pc:docMk/>
          <pc:sldMk cId="2740212706" sldId="264"/>
        </pc:sldMkLst>
        <pc:picChg chg="mod">
          <ac:chgData name="Anna Lancova" userId="3282f297-86b0-4fc5-9913-293de089b457" providerId="ADAL" clId="{92DA5373-26B3-4F94-AAF7-655621DB1088}" dt="2023-02-02T08:38:43.740" v="90" actId="1076"/>
          <ac:picMkLst>
            <pc:docMk/>
            <pc:sldMk cId="2740212706" sldId="264"/>
            <ac:picMk id="1032" creationId="{5CEEDB37-B568-D670-BF75-9E0F7AEC1F3C}"/>
          </ac:picMkLst>
        </pc:picChg>
        <pc:picChg chg="mod">
          <ac:chgData name="Anna Lancova" userId="3282f297-86b0-4fc5-9913-293de089b457" providerId="ADAL" clId="{92DA5373-26B3-4F94-AAF7-655621DB1088}" dt="2023-02-02T08:38:49.412" v="91" actId="1076"/>
          <ac:picMkLst>
            <pc:docMk/>
            <pc:sldMk cId="2740212706" sldId="264"/>
            <ac:picMk id="1033" creationId="{2ADD051C-1507-4BA4-7735-083F5F3A7FFC}"/>
          </ac:picMkLst>
        </pc:picChg>
      </pc:sldChg>
      <pc:sldChg chg="addSp delSp modSp mod">
        <pc:chgData name="Anna Lancova" userId="3282f297-86b0-4fc5-9913-293de089b457" providerId="ADAL" clId="{92DA5373-26B3-4F94-AAF7-655621DB1088}" dt="2023-02-02T09:51:16.282" v="134" actId="1076"/>
        <pc:sldMkLst>
          <pc:docMk/>
          <pc:sldMk cId="1422301724" sldId="265"/>
        </pc:sldMkLst>
        <pc:spChg chg="mod">
          <ac:chgData name="Anna Lancova" userId="3282f297-86b0-4fc5-9913-293de089b457" providerId="ADAL" clId="{92DA5373-26B3-4F94-AAF7-655621DB1088}" dt="2023-02-02T09:51:04.944" v="133" actId="1076"/>
          <ac:spMkLst>
            <pc:docMk/>
            <pc:sldMk cId="1422301724" sldId="265"/>
            <ac:spMk id="5" creationId="{CFFDD1CD-7F91-089E-434D-464AE1F04244}"/>
          </ac:spMkLst>
        </pc:spChg>
        <pc:picChg chg="add del">
          <ac:chgData name="Anna Lancova" userId="3282f297-86b0-4fc5-9913-293de089b457" providerId="ADAL" clId="{92DA5373-26B3-4F94-AAF7-655621DB1088}" dt="2023-02-02T09:50:51.387" v="130"/>
          <ac:picMkLst>
            <pc:docMk/>
            <pc:sldMk cId="1422301724" sldId="265"/>
            <ac:picMk id="4" creationId="{120DAFA4-8E7A-252E-1A9C-AFDFEC9F4F77}"/>
          </ac:picMkLst>
        </pc:picChg>
        <pc:picChg chg="add mod">
          <ac:chgData name="Anna Lancova" userId="3282f297-86b0-4fc5-9913-293de089b457" providerId="ADAL" clId="{92DA5373-26B3-4F94-AAF7-655621DB1088}" dt="2023-02-02T09:51:16.282" v="134" actId="1076"/>
          <ac:picMkLst>
            <pc:docMk/>
            <pc:sldMk cId="1422301724" sldId="265"/>
            <ac:picMk id="1025" creationId="{52E14CA4-2E89-6835-C6F3-CCADE431F904}"/>
          </ac:picMkLst>
        </pc:picChg>
        <pc:picChg chg="del">
          <ac:chgData name="Anna Lancova" userId="3282f297-86b0-4fc5-9913-293de089b457" providerId="ADAL" clId="{92DA5373-26B3-4F94-AAF7-655621DB1088}" dt="2023-02-02T09:50:29.183" v="126" actId="478"/>
          <ac:picMkLst>
            <pc:docMk/>
            <pc:sldMk cId="1422301724" sldId="265"/>
            <ac:picMk id="7171" creationId="{7DFAEE1B-B917-C4D3-31B6-C1EA8138756B}"/>
          </ac:picMkLst>
        </pc:picChg>
      </pc:sldChg>
      <pc:sldChg chg="modSp mod">
        <pc:chgData name="Anna Lancova" userId="3282f297-86b0-4fc5-9913-293de089b457" providerId="ADAL" clId="{92DA5373-26B3-4F94-AAF7-655621DB1088}" dt="2023-02-02T09:54:19.197" v="162"/>
        <pc:sldMkLst>
          <pc:docMk/>
          <pc:sldMk cId="162781455" sldId="266"/>
        </pc:sldMkLst>
        <pc:spChg chg="mod">
          <ac:chgData name="Anna Lancova" userId="3282f297-86b0-4fc5-9913-293de089b457" providerId="ADAL" clId="{92DA5373-26B3-4F94-AAF7-655621DB1088}" dt="2023-02-02T09:54:19.197" v="162"/>
          <ac:spMkLst>
            <pc:docMk/>
            <pc:sldMk cId="162781455" sldId="266"/>
            <ac:spMk id="5" creationId="{CFFDD1CD-7F91-089E-434D-464AE1F04244}"/>
          </ac:spMkLst>
        </pc:spChg>
      </pc:sldChg>
      <pc:sldChg chg="modSp mod">
        <pc:chgData name="Anna Lancova" userId="3282f297-86b0-4fc5-9913-293de089b457" providerId="ADAL" clId="{92DA5373-26B3-4F94-AAF7-655621DB1088}" dt="2023-02-02T09:55:23.897" v="177" actId="20577"/>
        <pc:sldMkLst>
          <pc:docMk/>
          <pc:sldMk cId="1809119242" sldId="269"/>
        </pc:sldMkLst>
        <pc:spChg chg="mod">
          <ac:chgData name="Anna Lancova" userId="3282f297-86b0-4fc5-9913-293de089b457" providerId="ADAL" clId="{92DA5373-26B3-4F94-AAF7-655621DB1088}" dt="2023-02-02T09:55:23.897" v="177" actId="20577"/>
          <ac:spMkLst>
            <pc:docMk/>
            <pc:sldMk cId="1809119242" sldId="269"/>
            <ac:spMk id="5" creationId="{CFFDD1CD-7F91-089E-434D-464AE1F04244}"/>
          </ac:spMkLst>
        </pc:spChg>
        <pc:picChg chg="mod">
          <ac:chgData name="Anna Lancova" userId="3282f297-86b0-4fc5-9913-293de089b457" providerId="ADAL" clId="{92DA5373-26B3-4F94-AAF7-655621DB1088}" dt="2023-02-02T09:54:52.774" v="165" actId="1076"/>
          <ac:picMkLst>
            <pc:docMk/>
            <pc:sldMk cId="1809119242" sldId="269"/>
            <ac:picMk id="8193" creationId="{9E358C76-0A93-22A4-E4CB-3593F56ED02F}"/>
          </ac:picMkLst>
        </pc:picChg>
      </pc:sldChg>
      <pc:sldChg chg="modSp mod modAnim">
        <pc:chgData name="Anna Lancova" userId="3282f297-86b0-4fc5-9913-293de089b457" providerId="ADAL" clId="{92DA5373-26B3-4F94-AAF7-655621DB1088}" dt="2023-02-02T10:13:28.355" v="181" actId="20577"/>
        <pc:sldMkLst>
          <pc:docMk/>
          <pc:sldMk cId="65052077" sldId="272"/>
        </pc:sldMkLst>
        <pc:spChg chg="mod">
          <ac:chgData name="Anna Lancova" userId="3282f297-86b0-4fc5-9913-293de089b457" providerId="ADAL" clId="{92DA5373-26B3-4F94-AAF7-655621DB1088}" dt="2023-02-02T10:13:28.355" v="181" actId="20577"/>
          <ac:spMkLst>
            <pc:docMk/>
            <pc:sldMk cId="65052077" sldId="272"/>
            <ac:spMk id="3" creationId="{51D40ADC-379D-B370-4A31-47D6C4DF0560}"/>
          </ac:spMkLst>
        </pc:spChg>
        <pc:picChg chg="mod ord">
          <ac:chgData name="Anna Lancova" userId="3282f297-86b0-4fc5-9913-293de089b457" providerId="ADAL" clId="{92DA5373-26B3-4F94-AAF7-655621DB1088}" dt="2023-02-02T10:13:25.423" v="180" actId="167"/>
          <ac:picMkLst>
            <pc:docMk/>
            <pc:sldMk cId="65052077" sldId="272"/>
            <ac:picMk id="11" creationId="{19CD9A65-5838-2023-D2BD-F7E0A99643D7}"/>
          </ac:picMkLst>
        </pc:picChg>
      </pc:sldChg>
      <pc:sldChg chg="modSp mod">
        <pc:chgData name="Anna Lancova" userId="3282f297-86b0-4fc5-9913-293de089b457" providerId="ADAL" clId="{92DA5373-26B3-4F94-AAF7-655621DB1088}" dt="2023-02-02T08:21:22.358" v="48" actId="27636"/>
        <pc:sldMkLst>
          <pc:docMk/>
          <pc:sldMk cId="3418397682" sldId="274"/>
        </pc:sldMkLst>
        <pc:spChg chg="mod">
          <ac:chgData name="Anna Lancova" userId="3282f297-86b0-4fc5-9913-293de089b457" providerId="ADAL" clId="{92DA5373-26B3-4F94-AAF7-655621DB1088}" dt="2023-02-02T08:21:22.358" v="48" actId="27636"/>
          <ac:spMkLst>
            <pc:docMk/>
            <pc:sldMk cId="3418397682" sldId="274"/>
            <ac:spMk id="5" creationId="{5877C07E-4E7A-315C-CDC1-3A96C0070746}"/>
          </ac:spMkLst>
        </pc:spChg>
      </pc:sldChg>
      <pc:sldChg chg="modSp mod">
        <pc:chgData name="Anna Lancova" userId="3282f297-86b0-4fc5-9913-293de089b457" providerId="ADAL" clId="{92DA5373-26B3-4F94-AAF7-655621DB1088}" dt="2023-02-02T08:22:02.467" v="77" actId="27636"/>
        <pc:sldMkLst>
          <pc:docMk/>
          <pc:sldMk cId="1746354015" sldId="275"/>
        </pc:sldMkLst>
        <pc:spChg chg="mod">
          <ac:chgData name="Anna Lancova" userId="3282f297-86b0-4fc5-9913-293de089b457" providerId="ADAL" clId="{92DA5373-26B3-4F94-AAF7-655621DB1088}" dt="2023-02-02T08:22:02.467" v="77" actId="27636"/>
          <ac:spMkLst>
            <pc:docMk/>
            <pc:sldMk cId="1746354015" sldId="275"/>
            <ac:spMk id="5" creationId="{5877C07E-4E7A-315C-CDC1-3A96C0070746}"/>
          </ac:spMkLst>
        </pc:spChg>
      </pc:sldChg>
      <pc:sldChg chg="add del">
        <pc:chgData name="Anna Lancova" userId="3282f297-86b0-4fc5-9913-293de089b457" providerId="ADAL" clId="{92DA5373-26B3-4F94-AAF7-655621DB1088}" dt="2023-02-02T09:50:41.480" v="128"/>
        <pc:sldMkLst>
          <pc:docMk/>
          <pc:sldMk cId="195804765" sldId="276"/>
        </pc:sldMkLst>
      </pc:sldChg>
    </pc:docChg>
  </pc:docChgLst>
  <pc:docChgLst>
    <pc:chgData name="Austrian Pharma Services" userId="S::office@austrianpharmaservices.com::4a936341-6594-4e4a-86f8-9ba0143e7a3b" providerId="AD" clId="Web-{4EF81495-18A6-4F0B-8629-ED02BE62BE12}"/>
    <pc:docChg chg="modSld">
      <pc:chgData name="Austrian Pharma Services" userId="S::office@austrianpharmaservices.com::4a936341-6594-4e4a-86f8-9ba0143e7a3b" providerId="AD" clId="Web-{4EF81495-18A6-4F0B-8629-ED02BE62BE12}" dt="2022-07-06T06:47:23.096" v="3" actId="20577"/>
      <pc:docMkLst>
        <pc:docMk/>
      </pc:docMkLst>
      <pc:sldChg chg="modSp">
        <pc:chgData name="Austrian Pharma Services" userId="S::office@austrianpharmaservices.com::4a936341-6594-4e4a-86f8-9ba0143e7a3b" providerId="AD" clId="Web-{4EF81495-18A6-4F0B-8629-ED02BE62BE12}" dt="2022-07-06T06:31:57.005" v="0" actId="1076"/>
        <pc:sldMkLst>
          <pc:docMk/>
          <pc:sldMk cId="283878334" sldId="257"/>
        </pc:sldMkLst>
        <pc:picChg chg="mod">
          <ac:chgData name="Austrian Pharma Services" userId="S::office@austrianpharmaservices.com::4a936341-6594-4e4a-86f8-9ba0143e7a3b" providerId="AD" clId="Web-{4EF81495-18A6-4F0B-8629-ED02BE62BE12}" dt="2022-07-06T06:31:57.005" v="0" actId="1076"/>
          <ac:picMkLst>
            <pc:docMk/>
            <pc:sldMk cId="283878334" sldId="257"/>
            <ac:picMk id="2050" creationId="{587DBB8B-B1A0-B375-D405-5FC1EC290672}"/>
          </ac:picMkLst>
        </pc:picChg>
      </pc:sldChg>
      <pc:sldChg chg="modSp">
        <pc:chgData name="Austrian Pharma Services" userId="S::office@austrianpharmaservices.com::4a936341-6594-4e4a-86f8-9ba0143e7a3b" providerId="AD" clId="Web-{4EF81495-18A6-4F0B-8629-ED02BE62BE12}" dt="2022-07-06T06:47:23.096" v="3" actId="20577"/>
        <pc:sldMkLst>
          <pc:docMk/>
          <pc:sldMk cId="162781455" sldId="266"/>
        </pc:sldMkLst>
        <pc:spChg chg="mod">
          <ac:chgData name="Austrian Pharma Services" userId="S::office@austrianpharmaservices.com::4a936341-6594-4e4a-86f8-9ba0143e7a3b" providerId="AD" clId="Web-{4EF81495-18A6-4F0B-8629-ED02BE62BE12}" dt="2022-07-06T06:47:23.096" v="3" actId="20577"/>
          <ac:spMkLst>
            <pc:docMk/>
            <pc:sldMk cId="162781455" sldId="266"/>
            <ac:spMk id="5" creationId="{CFFDD1CD-7F91-089E-434D-464AE1F04244}"/>
          </ac:spMkLst>
        </pc:spChg>
      </pc:sldChg>
    </pc:docChg>
  </pc:docChgLst>
  <pc:docChgLst>
    <pc:chgData name="Andrii Kuznietsov" userId="S::andrii.kuznietsov@austrianpharmaservices.com::a2149069-f43b-4708-b1ef-898b66752ed7" providerId="AD" clId="Web-{2C2F4570-A0A8-2306-A115-763355F1EFA0}"/>
    <pc:docChg chg="modSld">
      <pc:chgData name="Andrii Kuznietsov" userId="S::andrii.kuznietsov@austrianpharmaservices.com::a2149069-f43b-4708-b1ef-898b66752ed7" providerId="AD" clId="Web-{2C2F4570-A0A8-2306-A115-763355F1EFA0}" dt="2023-02-07T14:25:17.422" v="11" actId="20577"/>
      <pc:docMkLst>
        <pc:docMk/>
      </pc:docMkLst>
      <pc:sldChg chg="modSp">
        <pc:chgData name="Andrii Kuznietsov" userId="S::andrii.kuznietsov@austrianpharmaservices.com::a2149069-f43b-4708-b1ef-898b66752ed7" providerId="AD" clId="Web-{2C2F4570-A0A8-2306-A115-763355F1EFA0}" dt="2023-02-07T14:24:19.624" v="3" actId="20577"/>
        <pc:sldMkLst>
          <pc:docMk/>
          <pc:sldMk cId="283878334" sldId="257"/>
        </pc:sldMkLst>
        <pc:spChg chg="mod">
          <ac:chgData name="Andrii Kuznietsov" userId="S::andrii.kuznietsov@austrianpharmaservices.com::a2149069-f43b-4708-b1ef-898b66752ed7" providerId="AD" clId="Web-{2C2F4570-A0A8-2306-A115-763355F1EFA0}" dt="2023-02-07T14:24:19.624" v="3" actId="20577"/>
          <ac:spMkLst>
            <pc:docMk/>
            <pc:sldMk cId="283878334" sldId="257"/>
            <ac:spMk id="3" creationId="{2BF30CDC-7236-15DF-490D-FCF976FD5681}"/>
          </ac:spMkLst>
        </pc:spChg>
      </pc:sldChg>
      <pc:sldChg chg="modSp">
        <pc:chgData name="Andrii Kuznietsov" userId="S::andrii.kuznietsov@austrianpharmaservices.com::a2149069-f43b-4708-b1ef-898b66752ed7" providerId="AD" clId="Web-{2C2F4570-A0A8-2306-A115-763355F1EFA0}" dt="2023-02-07T14:25:17.422" v="11" actId="20577"/>
        <pc:sldMkLst>
          <pc:docMk/>
          <pc:sldMk cId="2820855059" sldId="262"/>
        </pc:sldMkLst>
        <pc:spChg chg="mod">
          <ac:chgData name="Andrii Kuznietsov" userId="S::andrii.kuznietsov@austrianpharmaservices.com::a2149069-f43b-4708-b1ef-898b66752ed7" providerId="AD" clId="Web-{2C2F4570-A0A8-2306-A115-763355F1EFA0}" dt="2023-02-07T14:25:17.422" v="11" actId="20577"/>
          <ac:spMkLst>
            <pc:docMk/>
            <pc:sldMk cId="2820855059" sldId="262"/>
            <ac:spMk id="5" creationId="{CFFDD1CD-7F91-089E-434D-464AE1F04244}"/>
          </ac:spMkLst>
        </pc:spChg>
      </pc:sldChg>
      <pc:sldChg chg="modSp">
        <pc:chgData name="Andrii Kuznietsov" userId="S::andrii.kuznietsov@austrianpharmaservices.com::a2149069-f43b-4708-b1ef-898b66752ed7" providerId="AD" clId="Web-{2C2F4570-A0A8-2306-A115-763355F1EFA0}" dt="2023-02-07T14:24:04.389" v="0" actId="20577"/>
        <pc:sldMkLst>
          <pc:docMk/>
          <pc:sldMk cId="65052077" sldId="272"/>
        </pc:sldMkLst>
        <pc:spChg chg="mod">
          <ac:chgData name="Andrii Kuznietsov" userId="S::andrii.kuznietsov@austrianpharmaservices.com::a2149069-f43b-4708-b1ef-898b66752ed7" providerId="AD" clId="Web-{2C2F4570-A0A8-2306-A115-763355F1EFA0}" dt="2023-02-07T14:24:04.389" v="0" actId="20577"/>
          <ac:spMkLst>
            <pc:docMk/>
            <pc:sldMk cId="65052077" sldId="272"/>
            <ac:spMk id="2" creationId="{302858EA-110E-FBE0-07E0-C02253D165E2}"/>
          </ac:spMkLst>
        </pc:spChg>
      </pc:sldChg>
    </pc:docChg>
  </pc:docChgLst>
  <pc:docChgLst>
    <pc:chgData name="Andrii Kuznietsov" userId="S::andrii.kuznietsov@austrianpharmaservices.com::a2149069-f43b-4708-b1ef-898b66752ed7" providerId="AD" clId="Web-{D303CB92-6C55-4756-886D-D641C8452646}"/>
    <pc:docChg chg="modSld">
      <pc:chgData name="Andrii Kuznietsov" userId="S::andrii.kuznietsov@austrianpharmaservices.com::a2149069-f43b-4708-b1ef-898b66752ed7" providerId="AD" clId="Web-{D303CB92-6C55-4756-886D-D641C8452646}" dt="2022-08-24T07:25:45.636" v="2" actId="14100"/>
      <pc:docMkLst>
        <pc:docMk/>
      </pc:docMkLst>
      <pc:sldChg chg="modSp">
        <pc:chgData name="Andrii Kuznietsov" userId="S::andrii.kuznietsov@austrianpharmaservices.com::a2149069-f43b-4708-b1ef-898b66752ed7" providerId="AD" clId="Web-{D303CB92-6C55-4756-886D-D641C8452646}" dt="2022-08-24T07:25:45.636" v="2" actId="14100"/>
        <pc:sldMkLst>
          <pc:docMk/>
          <pc:sldMk cId="2401150035" sldId="261"/>
        </pc:sldMkLst>
        <pc:picChg chg="mod">
          <ac:chgData name="Andrii Kuznietsov" userId="S::andrii.kuznietsov@austrianpharmaservices.com::a2149069-f43b-4708-b1ef-898b66752ed7" providerId="AD" clId="Web-{D303CB92-6C55-4756-886D-D641C8452646}" dt="2022-08-24T07:25:45.636" v="2" actId="14100"/>
          <ac:picMkLst>
            <pc:docMk/>
            <pc:sldMk cId="2401150035" sldId="261"/>
            <ac:picMk id="6154" creationId="{EA89D380-72E2-EF72-070D-1F1A75EB0DB8}"/>
          </ac:picMkLst>
        </pc:picChg>
      </pc:sldChg>
    </pc:docChg>
  </pc:docChgLst>
  <pc:docChgLst>
    <pc:chgData name="Andrii Kuznietsov" userId="S::andrii.kuznietsov@austrianpharmaservices.com::a2149069-f43b-4708-b1ef-898b66752ed7" providerId="AD" clId="Web-{1D0485F1-0D1B-4429-AA24-A830BBA354FD}"/>
    <pc:docChg chg="addSld modSld sldOrd">
      <pc:chgData name="Andrii Kuznietsov" userId="S::andrii.kuznietsov@austrianpharmaservices.com::a2149069-f43b-4708-b1ef-898b66752ed7" providerId="AD" clId="Web-{1D0485F1-0D1B-4429-AA24-A830BBA354FD}" dt="2022-08-22T09:35:35.813" v="41" actId="20577"/>
      <pc:docMkLst>
        <pc:docMk/>
      </pc:docMkLst>
      <pc:sldChg chg="modSp">
        <pc:chgData name="Andrii Kuznietsov" userId="S::andrii.kuznietsov@austrianpharmaservices.com::a2149069-f43b-4708-b1ef-898b66752ed7" providerId="AD" clId="Web-{1D0485F1-0D1B-4429-AA24-A830BBA354FD}" dt="2022-08-22T09:23:34.338" v="1" actId="20577"/>
        <pc:sldMkLst>
          <pc:docMk/>
          <pc:sldMk cId="283878334" sldId="257"/>
        </pc:sldMkLst>
        <pc:spChg chg="mod">
          <ac:chgData name="Andrii Kuznietsov" userId="S::andrii.kuznietsov@austrianpharmaservices.com::a2149069-f43b-4708-b1ef-898b66752ed7" providerId="AD" clId="Web-{1D0485F1-0D1B-4429-AA24-A830BBA354FD}" dt="2022-08-22T09:23:34.338" v="1" actId="20577"/>
          <ac:spMkLst>
            <pc:docMk/>
            <pc:sldMk cId="283878334" sldId="257"/>
            <ac:spMk id="3" creationId="{2BF30CDC-7236-15DF-490D-FCF976FD5681}"/>
          </ac:spMkLst>
        </pc:spChg>
      </pc:sldChg>
      <pc:sldChg chg="addSp delSp modSp new ord">
        <pc:chgData name="Andrii Kuznietsov" userId="S::andrii.kuznietsov@austrianpharmaservices.com::a2149069-f43b-4708-b1ef-898b66752ed7" providerId="AD" clId="Web-{1D0485F1-0D1B-4429-AA24-A830BBA354FD}" dt="2022-08-22T09:27:46.564" v="12" actId="14100"/>
        <pc:sldMkLst>
          <pc:docMk/>
          <pc:sldMk cId="1215328859" sldId="273"/>
        </pc:sldMkLst>
        <pc:spChg chg="del">
          <ac:chgData name="Andrii Kuznietsov" userId="S::andrii.kuznietsov@austrianpharmaservices.com::a2149069-f43b-4708-b1ef-898b66752ed7" providerId="AD" clId="Web-{1D0485F1-0D1B-4429-AA24-A830BBA354FD}" dt="2022-08-22T09:27:10.766" v="5"/>
          <ac:spMkLst>
            <pc:docMk/>
            <pc:sldMk cId="1215328859" sldId="273"/>
            <ac:spMk id="2" creationId="{1B202B15-DF0A-F683-701D-EF197483C0CC}"/>
          </ac:spMkLst>
        </pc:spChg>
        <pc:spChg chg="del">
          <ac:chgData name="Andrii Kuznietsov" userId="S::andrii.kuznietsov@austrianpharmaservices.com::a2149069-f43b-4708-b1ef-898b66752ed7" providerId="AD" clId="Web-{1D0485F1-0D1B-4429-AA24-A830BBA354FD}" dt="2022-08-22T09:27:06.407" v="4"/>
          <ac:spMkLst>
            <pc:docMk/>
            <pc:sldMk cId="1215328859" sldId="273"/>
            <ac:spMk id="3" creationId="{A51F8AAE-7A47-2977-DC83-9012E2010ABB}"/>
          </ac:spMkLst>
        </pc:spChg>
        <pc:picChg chg="add mod">
          <ac:chgData name="Andrii Kuznietsov" userId="S::andrii.kuznietsov@austrianpharmaservices.com::a2149069-f43b-4708-b1ef-898b66752ed7" providerId="AD" clId="Web-{1D0485F1-0D1B-4429-AA24-A830BBA354FD}" dt="2022-08-22T09:27:46.564" v="12" actId="14100"/>
          <ac:picMkLst>
            <pc:docMk/>
            <pc:sldMk cId="1215328859" sldId="273"/>
            <ac:picMk id="4" creationId="{BD09CBDD-F990-DCED-BD1B-BCA2E48EE8C4}"/>
          </ac:picMkLst>
        </pc:picChg>
      </pc:sldChg>
      <pc:sldChg chg="delSp modSp add">
        <pc:chgData name="Andrii Kuznietsov" userId="S::andrii.kuznietsov@austrianpharmaservices.com::a2149069-f43b-4708-b1ef-898b66752ed7" providerId="AD" clId="Web-{1D0485F1-0D1B-4429-AA24-A830BBA354FD}" dt="2022-08-22T09:35:35.813" v="41" actId="20577"/>
        <pc:sldMkLst>
          <pc:docMk/>
          <pc:sldMk cId="3418397682" sldId="274"/>
        </pc:sldMkLst>
        <pc:spChg chg="mod">
          <ac:chgData name="Andrii Kuznietsov" userId="S::andrii.kuznietsov@austrianpharmaservices.com::a2149069-f43b-4708-b1ef-898b66752ed7" providerId="AD" clId="Web-{1D0485F1-0D1B-4429-AA24-A830BBA354FD}" dt="2022-08-22T09:33:48.872" v="19" actId="20577"/>
          <ac:spMkLst>
            <pc:docMk/>
            <pc:sldMk cId="3418397682" sldId="274"/>
            <ac:spMk id="2" creationId="{05F99DF1-AF41-249D-44D2-744B46055247}"/>
          </ac:spMkLst>
        </pc:spChg>
        <pc:spChg chg="mod">
          <ac:chgData name="Andrii Kuznietsov" userId="S::andrii.kuznietsov@austrianpharmaservices.com::a2149069-f43b-4708-b1ef-898b66752ed7" providerId="AD" clId="Web-{1D0485F1-0D1B-4429-AA24-A830BBA354FD}" dt="2022-08-22T09:35:35.813" v="41" actId="20577"/>
          <ac:spMkLst>
            <pc:docMk/>
            <pc:sldMk cId="3418397682" sldId="274"/>
            <ac:spMk id="5" creationId="{5877C07E-4E7A-315C-CDC1-3A96C0070746}"/>
          </ac:spMkLst>
        </pc:spChg>
        <pc:picChg chg="del">
          <ac:chgData name="Andrii Kuznietsov" userId="S::andrii.kuznietsov@austrianpharmaservices.com::a2149069-f43b-4708-b1ef-898b66752ed7" providerId="AD" clId="Web-{1D0485F1-0D1B-4429-AA24-A830BBA354FD}" dt="2022-08-22T09:34:04.763" v="23"/>
          <ac:picMkLst>
            <pc:docMk/>
            <pc:sldMk cId="3418397682" sldId="274"/>
            <ac:picMk id="7" creationId="{8674C23D-457A-54DC-6043-6E52C99D0F12}"/>
          </ac:picMkLst>
        </pc:picChg>
      </pc:sldChg>
    </pc:docChg>
  </pc:docChgLst>
  <pc:docChgLst>
    <pc:chgData name="Andrii Kuznietsov" userId="a2149069-f43b-4708-b1ef-898b66752ed7" providerId="ADAL" clId="{F60D027F-8BB8-4012-BE96-43720117CFF9}"/>
    <pc:docChg chg="undo custSel addSld delSld modSld sldOrd">
      <pc:chgData name="Andrii Kuznietsov" userId="a2149069-f43b-4708-b1ef-898b66752ed7" providerId="ADAL" clId="{F60D027F-8BB8-4012-BE96-43720117CFF9}" dt="2022-08-24T07:50:37.049" v="396" actId="20577"/>
      <pc:docMkLst>
        <pc:docMk/>
      </pc:docMkLst>
      <pc:sldChg chg="addSp modSp">
        <pc:chgData name="Andrii Kuznietsov" userId="a2149069-f43b-4708-b1ef-898b66752ed7" providerId="ADAL" clId="{F60D027F-8BB8-4012-BE96-43720117CFF9}" dt="2022-08-24T07:48:38.315" v="373"/>
        <pc:sldMkLst>
          <pc:docMk/>
          <pc:sldMk cId="283878334" sldId="257"/>
        </pc:sldMkLst>
        <pc:picChg chg="add mod">
          <ac:chgData name="Andrii Kuznietsov" userId="a2149069-f43b-4708-b1ef-898b66752ed7" providerId="ADAL" clId="{F60D027F-8BB8-4012-BE96-43720117CFF9}" dt="2022-08-24T07:48:38.315" v="373"/>
          <ac:picMkLst>
            <pc:docMk/>
            <pc:sldMk cId="283878334" sldId="257"/>
            <ac:picMk id="4" creationId="{DF7F04BB-A65A-CD24-F61C-33691A7D984F}"/>
          </ac:picMkLst>
        </pc:picChg>
        <pc:picChg chg="mod">
          <ac:chgData name="Andrii Kuznietsov" userId="a2149069-f43b-4708-b1ef-898b66752ed7" providerId="ADAL" clId="{F60D027F-8BB8-4012-BE96-43720117CFF9}" dt="2022-08-24T07:45:24.740" v="369" actId="1076"/>
          <ac:picMkLst>
            <pc:docMk/>
            <pc:sldMk cId="283878334" sldId="257"/>
            <ac:picMk id="2050" creationId="{587DBB8B-B1A0-B375-D405-5FC1EC290672}"/>
          </ac:picMkLst>
        </pc:picChg>
      </pc:sldChg>
      <pc:sldChg chg="addSp modSp">
        <pc:chgData name="Andrii Kuznietsov" userId="a2149069-f43b-4708-b1ef-898b66752ed7" providerId="ADAL" clId="{F60D027F-8BB8-4012-BE96-43720117CFF9}" dt="2022-08-24T07:48:25.692" v="370"/>
        <pc:sldMkLst>
          <pc:docMk/>
          <pc:sldMk cId="1976143546" sldId="258"/>
        </pc:sldMkLst>
        <pc:picChg chg="add mod">
          <ac:chgData name="Andrii Kuznietsov" userId="a2149069-f43b-4708-b1ef-898b66752ed7" providerId="ADAL" clId="{F60D027F-8BB8-4012-BE96-43720117CFF9}" dt="2022-08-24T07:48:25.692" v="370"/>
          <ac:picMkLst>
            <pc:docMk/>
            <pc:sldMk cId="1976143546" sldId="258"/>
            <ac:picMk id="3" creationId="{519B63E8-6135-1E85-126C-3A50FEB4153A}"/>
          </ac:picMkLst>
        </pc:picChg>
      </pc:sldChg>
      <pc:sldChg chg="addSp modSp">
        <pc:chgData name="Andrii Kuznietsov" userId="a2149069-f43b-4708-b1ef-898b66752ed7" providerId="ADAL" clId="{F60D027F-8BB8-4012-BE96-43720117CFF9}" dt="2022-08-24T07:49:06.302" v="379"/>
        <pc:sldMkLst>
          <pc:docMk/>
          <pc:sldMk cId="3982511412" sldId="259"/>
        </pc:sldMkLst>
        <pc:picChg chg="add mod">
          <ac:chgData name="Andrii Kuznietsov" userId="a2149069-f43b-4708-b1ef-898b66752ed7" providerId="ADAL" clId="{F60D027F-8BB8-4012-BE96-43720117CFF9}" dt="2022-08-24T07:49:06.302" v="379"/>
          <ac:picMkLst>
            <pc:docMk/>
            <pc:sldMk cId="3982511412" sldId="259"/>
            <ac:picMk id="3" creationId="{326B74FF-89F0-99A3-2CA2-7A00390B8CE5}"/>
          </ac:picMkLst>
        </pc:picChg>
      </pc:sldChg>
      <pc:sldChg chg="addSp delSp modSp mod">
        <pc:chgData name="Andrii Kuznietsov" userId="a2149069-f43b-4708-b1ef-898b66752ed7" providerId="ADAL" clId="{F60D027F-8BB8-4012-BE96-43720117CFF9}" dt="2022-08-24T07:49:51.390" v="388" actId="20577"/>
        <pc:sldMkLst>
          <pc:docMk/>
          <pc:sldMk cId="2401150035" sldId="261"/>
        </pc:sldMkLst>
        <pc:spChg chg="mod">
          <ac:chgData name="Andrii Kuznietsov" userId="a2149069-f43b-4708-b1ef-898b66752ed7" providerId="ADAL" clId="{F60D027F-8BB8-4012-BE96-43720117CFF9}" dt="2022-08-24T07:49:51.390" v="388" actId="20577"/>
          <ac:spMkLst>
            <pc:docMk/>
            <pc:sldMk cId="2401150035" sldId="261"/>
            <ac:spMk id="2" creationId="{6A236A45-64CF-D215-42C1-E49A44CB389A}"/>
          </ac:spMkLst>
        </pc:spChg>
        <pc:spChg chg="mod">
          <ac:chgData name="Andrii Kuznietsov" userId="a2149069-f43b-4708-b1ef-898b66752ed7" providerId="ADAL" clId="{F60D027F-8BB8-4012-BE96-43720117CFF9}" dt="2022-08-22T10:17:33.212" v="152" actId="20577"/>
          <ac:spMkLst>
            <pc:docMk/>
            <pc:sldMk cId="2401150035" sldId="261"/>
            <ac:spMk id="5" creationId="{CFFDD1CD-7F91-089E-434D-464AE1F04244}"/>
          </ac:spMkLst>
        </pc:spChg>
        <pc:picChg chg="add mod">
          <ac:chgData name="Andrii Kuznietsov" userId="a2149069-f43b-4708-b1ef-898b66752ed7" providerId="ADAL" clId="{F60D027F-8BB8-4012-BE96-43720117CFF9}" dt="2022-08-24T07:49:36.849" v="387"/>
          <ac:picMkLst>
            <pc:docMk/>
            <pc:sldMk cId="2401150035" sldId="261"/>
            <ac:picMk id="3" creationId="{0A857C73-70D5-80A9-78AD-589DBA4A20EC}"/>
          </ac:picMkLst>
        </pc:picChg>
        <pc:picChg chg="del">
          <ac:chgData name="Andrii Kuznietsov" userId="a2149069-f43b-4708-b1ef-898b66752ed7" providerId="ADAL" clId="{F60D027F-8BB8-4012-BE96-43720117CFF9}" dt="2022-08-22T10:16:47.542" v="140" actId="478"/>
          <ac:picMkLst>
            <pc:docMk/>
            <pc:sldMk cId="2401150035" sldId="261"/>
            <ac:picMk id="6152" creationId="{5270BB40-3BB4-AF44-0CEF-00A0D897DB99}"/>
          </ac:picMkLst>
        </pc:picChg>
        <pc:picChg chg="mod">
          <ac:chgData name="Andrii Kuznietsov" userId="a2149069-f43b-4708-b1ef-898b66752ed7" providerId="ADAL" clId="{F60D027F-8BB8-4012-BE96-43720117CFF9}" dt="2022-08-22T10:18:40.095" v="155" actId="1076"/>
          <ac:picMkLst>
            <pc:docMk/>
            <pc:sldMk cId="2401150035" sldId="261"/>
            <ac:picMk id="6154" creationId="{EA89D380-72E2-EF72-070D-1F1A75EB0DB8}"/>
          </ac:picMkLst>
        </pc:picChg>
      </pc:sldChg>
      <pc:sldChg chg="addSp modSp mod">
        <pc:chgData name="Andrii Kuznietsov" userId="a2149069-f43b-4708-b1ef-898b66752ed7" providerId="ADAL" clId="{F60D027F-8BB8-4012-BE96-43720117CFF9}" dt="2022-08-24T07:49:08.053" v="380"/>
        <pc:sldMkLst>
          <pc:docMk/>
          <pc:sldMk cId="2820855059" sldId="262"/>
        </pc:sldMkLst>
        <pc:spChg chg="mod">
          <ac:chgData name="Andrii Kuznietsov" userId="a2149069-f43b-4708-b1ef-898b66752ed7" providerId="ADAL" clId="{F60D027F-8BB8-4012-BE96-43720117CFF9}" dt="2022-08-22T10:07:21.912" v="138" actId="123"/>
          <ac:spMkLst>
            <pc:docMk/>
            <pc:sldMk cId="2820855059" sldId="262"/>
            <ac:spMk id="5" creationId="{CFFDD1CD-7F91-089E-434D-464AE1F04244}"/>
          </ac:spMkLst>
        </pc:spChg>
        <pc:picChg chg="add mod">
          <ac:chgData name="Andrii Kuznietsov" userId="a2149069-f43b-4708-b1ef-898b66752ed7" providerId="ADAL" clId="{F60D027F-8BB8-4012-BE96-43720117CFF9}" dt="2022-08-24T07:49:08.053" v="380"/>
          <ac:picMkLst>
            <pc:docMk/>
            <pc:sldMk cId="2820855059" sldId="262"/>
            <ac:picMk id="3" creationId="{1DB57FD9-5755-BE1C-653C-3BF0DF00CCE0}"/>
          </ac:picMkLst>
        </pc:picChg>
      </pc:sldChg>
      <pc:sldChg chg="addSp modSp">
        <pc:chgData name="Andrii Kuznietsov" userId="a2149069-f43b-4708-b1ef-898b66752ed7" providerId="ADAL" clId="{F60D027F-8BB8-4012-BE96-43720117CFF9}" dt="2022-08-24T07:49:10.055" v="381"/>
        <pc:sldMkLst>
          <pc:docMk/>
          <pc:sldMk cId="2027414915" sldId="263"/>
        </pc:sldMkLst>
        <pc:picChg chg="add mod">
          <ac:chgData name="Andrii Kuznietsov" userId="a2149069-f43b-4708-b1ef-898b66752ed7" providerId="ADAL" clId="{F60D027F-8BB8-4012-BE96-43720117CFF9}" dt="2022-08-24T07:49:10.055" v="381"/>
          <ac:picMkLst>
            <pc:docMk/>
            <pc:sldMk cId="2027414915" sldId="263"/>
            <ac:picMk id="2" creationId="{B4DF6048-46EC-7162-48CC-54407C30514C}"/>
          </ac:picMkLst>
        </pc:picChg>
      </pc:sldChg>
      <pc:sldChg chg="addSp modSp">
        <pc:chgData name="Andrii Kuznietsov" userId="a2149069-f43b-4708-b1ef-898b66752ed7" providerId="ADAL" clId="{F60D027F-8BB8-4012-BE96-43720117CFF9}" dt="2022-08-24T07:49:26.949" v="384"/>
        <pc:sldMkLst>
          <pc:docMk/>
          <pc:sldMk cId="2740212706" sldId="264"/>
        </pc:sldMkLst>
        <pc:picChg chg="add mod">
          <ac:chgData name="Andrii Kuznietsov" userId="a2149069-f43b-4708-b1ef-898b66752ed7" providerId="ADAL" clId="{F60D027F-8BB8-4012-BE96-43720117CFF9}" dt="2022-08-24T07:49:26.949" v="384"/>
          <ac:picMkLst>
            <pc:docMk/>
            <pc:sldMk cId="2740212706" sldId="264"/>
            <ac:picMk id="3" creationId="{CD049057-F93C-05B9-8CF5-0164C70290DD}"/>
          </ac:picMkLst>
        </pc:picChg>
      </pc:sldChg>
      <pc:sldChg chg="addSp modSp mod">
        <pc:chgData name="Andrii Kuznietsov" userId="a2149069-f43b-4708-b1ef-898b66752ed7" providerId="ADAL" clId="{F60D027F-8BB8-4012-BE96-43720117CFF9}" dt="2022-08-24T07:50:05.386" v="390" actId="20577"/>
        <pc:sldMkLst>
          <pc:docMk/>
          <pc:sldMk cId="1422301724" sldId="265"/>
        </pc:sldMkLst>
        <pc:spChg chg="mod">
          <ac:chgData name="Andrii Kuznietsov" userId="a2149069-f43b-4708-b1ef-898b66752ed7" providerId="ADAL" clId="{F60D027F-8BB8-4012-BE96-43720117CFF9}" dt="2022-08-24T07:50:05.386" v="390" actId="20577"/>
          <ac:spMkLst>
            <pc:docMk/>
            <pc:sldMk cId="1422301724" sldId="265"/>
            <ac:spMk id="2" creationId="{6A236A45-64CF-D215-42C1-E49A44CB389A}"/>
          </ac:spMkLst>
        </pc:spChg>
        <pc:picChg chg="add mod">
          <ac:chgData name="Andrii Kuznietsov" userId="a2149069-f43b-4708-b1ef-898b66752ed7" providerId="ADAL" clId="{F60D027F-8BB8-4012-BE96-43720117CFF9}" dt="2022-08-24T07:50:02.711" v="389"/>
          <ac:picMkLst>
            <pc:docMk/>
            <pc:sldMk cId="1422301724" sldId="265"/>
            <ac:picMk id="3" creationId="{8F164A2F-C063-AA6D-674B-28E114FC9326}"/>
          </ac:picMkLst>
        </pc:picChg>
      </pc:sldChg>
      <pc:sldChg chg="addSp modSp mod">
        <pc:chgData name="Andrii Kuznietsov" userId="a2149069-f43b-4708-b1ef-898b66752ed7" providerId="ADAL" clId="{F60D027F-8BB8-4012-BE96-43720117CFF9}" dt="2022-08-24T07:50:21.231" v="392"/>
        <pc:sldMkLst>
          <pc:docMk/>
          <pc:sldMk cId="162781455" sldId="266"/>
        </pc:sldMkLst>
        <pc:spChg chg="mod">
          <ac:chgData name="Andrii Kuznietsov" userId="a2149069-f43b-4708-b1ef-898b66752ed7" providerId="ADAL" clId="{F60D027F-8BB8-4012-BE96-43720117CFF9}" dt="2022-08-24T07:50:17.204" v="391" actId="20577"/>
          <ac:spMkLst>
            <pc:docMk/>
            <pc:sldMk cId="162781455" sldId="266"/>
            <ac:spMk id="2" creationId="{6A236A45-64CF-D215-42C1-E49A44CB389A}"/>
          </ac:spMkLst>
        </pc:spChg>
        <pc:picChg chg="add mod">
          <ac:chgData name="Andrii Kuznietsov" userId="a2149069-f43b-4708-b1ef-898b66752ed7" providerId="ADAL" clId="{F60D027F-8BB8-4012-BE96-43720117CFF9}" dt="2022-08-24T07:50:21.231" v="392"/>
          <ac:picMkLst>
            <pc:docMk/>
            <pc:sldMk cId="162781455" sldId="266"/>
            <ac:picMk id="3" creationId="{B70F94C8-BE71-6F0D-4030-71228AA67417}"/>
          </ac:picMkLst>
        </pc:picChg>
      </pc:sldChg>
      <pc:sldChg chg="del">
        <pc:chgData name="Andrii Kuznietsov" userId="a2149069-f43b-4708-b1ef-898b66752ed7" providerId="ADAL" clId="{F60D027F-8BB8-4012-BE96-43720117CFF9}" dt="2022-08-22T09:55:08.844" v="137" actId="2696"/>
        <pc:sldMkLst>
          <pc:docMk/>
          <pc:sldMk cId="3091176899" sldId="267"/>
        </pc:sldMkLst>
      </pc:sldChg>
      <pc:sldChg chg="addSp modSp mod">
        <pc:chgData name="Andrii Kuznietsov" userId="a2149069-f43b-4708-b1ef-898b66752ed7" providerId="ADAL" clId="{F60D027F-8BB8-4012-BE96-43720117CFF9}" dt="2022-08-24T07:50:31.583" v="394"/>
        <pc:sldMkLst>
          <pc:docMk/>
          <pc:sldMk cId="2897940618" sldId="268"/>
        </pc:sldMkLst>
        <pc:spChg chg="mod">
          <ac:chgData name="Andrii Kuznietsov" userId="a2149069-f43b-4708-b1ef-898b66752ed7" providerId="ADAL" clId="{F60D027F-8BB8-4012-BE96-43720117CFF9}" dt="2022-08-24T07:50:26.257" v="393" actId="20577"/>
          <ac:spMkLst>
            <pc:docMk/>
            <pc:sldMk cId="2897940618" sldId="268"/>
            <ac:spMk id="2" creationId="{6A236A45-64CF-D215-42C1-E49A44CB389A}"/>
          </ac:spMkLst>
        </pc:spChg>
        <pc:picChg chg="add mod">
          <ac:chgData name="Andrii Kuznietsov" userId="a2149069-f43b-4708-b1ef-898b66752ed7" providerId="ADAL" clId="{F60D027F-8BB8-4012-BE96-43720117CFF9}" dt="2022-08-24T07:50:31.583" v="394"/>
          <ac:picMkLst>
            <pc:docMk/>
            <pc:sldMk cId="2897940618" sldId="268"/>
            <ac:picMk id="3" creationId="{2BACE224-36EE-1656-3054-924083DEB47A}"/>
          </ac:picMkLst>
        </pc:picChg>
      </pc:sldChg>
      <pc:sldChg chg="addSp modSp mod">
        <pc:chgData name="Andrii Kuznietsov" userId="a2149069-f43b-4708-b1ef-898b66752ed7" providerId="ADAL" clId="{F60D027F-8BB8-4012-BE96-43720117CFF9}" dt="2022-08-24T07:50:37.049" v="396" actId="20577"/>
        <pc:sldMkLst>
          <pc:docMk/>
          <pc:sldMk cId="1809119242" sldId="269"/>
        </pc:sldMkLst>
        <pc:spChg chg="mod">
          <ac:chgData name="Andrii Kuznietsov" userId="a2149069-f43b-4708-b1ef-898b66752ed7" providerId="ADAL" clId="{F60D027F-8BB8-4012-BE96-43720117CFF9}" dt="2022-08-24T07:50:37.049" v="396" actId="20577"/>
          <ac:spMkLst>
            <pc:docMk/>
            <pc:sldMk cId="1809119242" sldId="269"/>
            <ac:spMk id="2" creationId="{6A236A45-64CF-D215-42C1-E49A44CB389A}"/>
          </ac:spMkLst>
        </pc:spChg>
        <pc:spChg chg="mod">
          <ac:chgData name="Andrii Kuznietsov" userId="a2149069-f43b-4708-b1ef-898b66752ed7" providerId="ADAL" clId="{F60D027F-8BB8-4012-BE96-43720117CFF9}" dt="2022-08-22T10:27:52.161" v="360" actId="5793"/>
          <ac:spMkLst>
            <pc:docMk/>
            <pc:sldMk cId="1809119242" sldId="269"/>
            <ac:spMk id="5" creationId="{CFFDD1CD-7F91-089E-434D-464AE1F04244}"/>
          </ac:spMkLst>
        </pc:spChg>
        <pc:picChg chg="add mod">
          <ac:chgData name="Andrii Kuznietsov" userId="a2149069-f43b-4708-b1ef-898b66752ed7" providerId="ADAL" clId="{F60D027F-8BB8-4012-BE96-43720117CFF9}" dt="2022-08-24T07:50:34.913" v="395"/>
          <ac:picMkLst>
            <pc:docMk/>
            <pc:sldMk cId="1809119242" sldId="269"/>
            <ac:picMk id="3" creationId="{C8878CD2-A2B2-0BC9-3A53-BB86613F90B4}"/>
          </ac:picMkLst>
        </pc:picChg>
        <pc:picChg chg="mod modCrop">
          <ac:chgData name="Andrii Kuznietsov" userId="a2149069-f43b-4708-b1ef-898b66752ed7" providerId="ADAL" clId="{F60D027F-8BB8-4012-BE96-43720117CFF9}" dt="2022-08-22T10:28:09.055" v="364" actId="14100"/>
          <ac:picMkLst>
            <pc:docMk/>
            <pc:sldMk cId="1809119242" sldId="269"/>
            <ac:picMk id="8193" creationId="{9E358C76-0A93-22A4-E4CB-3593F56ED02F}"/>
          </ac:picMkLst>
        </pc:picChg>
      </pc:sldChg>
      <pc:sldChg chg="addSp modSp mod">
        <pc:chgData name="Andrii Kuznietsov" userId="a2149069-f43b-4708-b1ef-898b66752ed7" providerId="ADAL" clId="{F60D027F-8BB8-4012-BE96-43720117CFF9}" dt="2022-08-24T07:49:22.428" v="383" actId="1076"/>
        <pc:sldMkLst>
          <pc:docMk/>
          <pc:sldMk cId="2373432335" sldId="270"/>
        </pc:sldMkLst>
        <pc:picChg chg="add mod">
          <ac:chgData name="Andrii Kuznietsov" userId="a2149069-f43b-4708-b1ef-898b66752ed7" providerId="ADAL" clId="{F60D027F-8BB8-4012-BE96-43720117CFF9}" dt="2022-08-24T07:49:11.859" v="382"/>
          <ac:picMkLst>
            <pc:docMk/>
            <pc:sldMk cId="2373432335" sldId="270"/>
            <ac:picMk id="2" creationId="{2EAF106D-00F3-DAEE-FC44-6A1FA5BD6A56}"/>
          </ac:picMkLst>
        </pc:picChg>
        <pc:picChg chg="mod">
          <ac:chgData name="Andrii Kuznietsov" userId="a2149069-f43b-4708-b1ef-898b66752ed7" providerId="ADAL" clId="{F60D027F-8BB8-4012-BE96-43720117CFF9}" dt="2022-08-24T07:49:22.428" v="383" actId="1076"/>
          <ac:picMkLst>
            <pc:docMk/>
            <pc:sldMk cId="2373432335" sldId="270"/>
            <ac:picMk id="9218" creationId="{3E2C0772-DA05-F1C1-9971-42BFBEB82395}"/>
          </ac:picMkLst>
        </pc:picChg>
      </pc:sldChg>
      <pc:sldChg chg="addSp modSp">
        <pc:chgData name="Andrii Kuznietsov" userId="a2149069-f43b-4708-b1ef-898b66752ed7" providerId="ADAL" clId="{F60D027F-8BB8-4012-BE96-43720117CFF9}" dt="2022-08-24T07:49:34.060" v="386" actId="1076"/>
        <pc:sldMkLst>
          <pc:docMk/>
          <pc:sldMk cId="3895872994" sldId="271"/>
        </pc:sldMkLst>
        <pc:picChg chg="add mod">
          <ac:chgData name="Andrii Kuznietsov" userId="a2149069-f43b-4708-b1ef-898b66752ed7" providerId="ADAL" clId="{F60D027F-8BB8-4012-BE96-43720117CFF9}" dt="2022-08-24T07:49:28.622" v="385"/>
          <ac:picMkLst>
            <pc:docMk/>
            <pc:sldMk cId="3895872994" sldId="271"/>
            <ac:picMk id="3" creationId="{859492BF-4B8A-FC69-2964-8B438BF8C039}"/>
          </ac:picMkLst>
        </pc:picChg>
        <pc:picChg chg="mod">
          <ac:chgData name="Andrii Kuznietsov" userId="a2149069-f43b-4708-b1ef-898b66752ed7" providerId="ADAL" clId="{F60D027F-8BB8-4012-BE96-43720117CFF9}" dt="2022-08-24T07:49:34.060" v="386" actId="1076"/>
          <ac:picMkLst>
            <pc:docMk/>
            <pc:sldMk cId="3895872994" sldId="271"/>
            <ac:picMk id="10241" creationId="{F820E210-6D2B-919A-FFD6-A4C09284C4AF}"/>
          </ac:picMkLst>
        </pc:picChg>
      </pc:sldChg>
      <pc:sldChg chg="addSp delSp modSp mod">
        <pc:chgData name="Andrii Kuznietsov" userId="a2149069-f43b-4708-b1ef-898b66752ed7" providerId="ADAL" clId="{F60D027F-8BB8-4012-BE96-43720117CFF9}" dt="2022-08-24T07:49:00.508" v="378" actId="478"/>
        <pc:sldMkLst>
          <pc:docMk/>
          <pc:sldMk cId="1215328859" sldId="273"/>
        </pc:sldMkLst>
        <pc:picChg chg="add del mod ord">
          <ac:chgData name="Andrii Kuznietsov" userId="a2149069-f43b-4708-b1ef-898b66752ed7" providerId="ADAL" clId="{F60D027F-8BB8-4012-BE96-43720117CFF9}" dt="2022-08-24T07:49:00.508" v="378" actId="478"/>
          <ac:picMkLst>
            <pc:docMk/>
            <pc:sldMk cId="1215328859" sldId="273"/>
            <ac:picMk id="2" creationId="{7536A48F-F03E-6560-72A5-2ACE7BE14CD5}"/>
          </ac:picMkLst>
        </pc:picChg>
        <pc:picChg chg="add mod">
          <ac:chgData name="Andrii Kuznietsov" userId="a2149069-f43b-4708-b1ef-898b66752ed7" providerId="ADAL" clId="{F60D027F-8BB8-4012-BE96-43720117CFF9}" dt="2022-08-24T07:48:53.728" v="377" actId="1076"/>
          <ac:picMkLst>
            <pc:docMk/>
            <pc:sldMk cId="1215328859" sldId="273"/>
            <ac:picMk id="3" creationId="{EF7D91A6-5EC4-66BB-7545-CA135388E0E9}"/>
          </ac:picMkLst>
        </pc:picChg>
        <pc:picChg chg="del">
          <ac:chgData name="Andrii Kuznietsov" userId="a2149069-f43b-4708-b1ef-898b66752ed7" providerId="ADAL" clId="{F60D027F-8BB8-4012-BE96-43720117CFF9}" dt="2022-08-22T10:43:11.435" v="365" actId="478"/>
          <ac:picMkLst>
            <pc:docMk/>
            <pc:sldMk cId="1215328859" sldId="273"/>
            <ac:picMk id="4" creationId="{BD09CBDD-F990-DCED-BD1B-BCA2E48EE8C4}"/>
          </ac:picMkLst>
        </pc:picChg>
      </pc:sldChg>
      <pc:sldChg chg="addSp modSp mod ord">
        <pc:chgData name="Andrii Kuznietsov" userId="a2149069-f43b-4708-b1ef-898b66752ed7" providerId="ADAL" clId="{F60D027F-8BB8-4012-BE96-43720117CFF9}" dt="2022-08-24T07:48:32.989" v="372"/>
        <pc:sldMkLst>
          <pc:docMk/>
          <pc:sldMk cId="3418397682" sldId="274"/>
        </pc:sldMkLst>
        <pc:spChg chg="mod">
          <ac:chgData name="Andrii Kuznietsov" userId="a2149069-f43b-4708-b1ef-898b66752ed7" providerId="ADAL" clId="{F60D027F-8BB8-4012-BE96-43720117CFF9}" dt="2022-08-22T09:38:45.883" v="37" actId="123"/>
          <ac:spMkLst>
            <pc:docMk/>
            <pc:sldMk cId="3418397682" sldId="274"/>
            <ac:spMk id="5" creationId="{5877C07E-4E7A-315C-CDC1-3A96C0070746}"/>
          </ac:spMkLst>
        </pc:spChg>
        <pc:picChg chg="add mod">
          <ac:chgData name="Andrii Kuznietsov" userId="a2149069-f43b-4708-b1ef-898b66752ed7" providerId="ADAL" clId="{F60D027F-8BB8-4012-BE96-43720117CFF9}" dt="2022-08-24T07:48:32.989" v="372"/>
          <ac:picMkLst>
            <pc:docMk/>
            <pc:sldMk cId="3418397682" sldId="274"/>
            <ac:picMk id="3" creationId="{AED85075-F977-53F3-A1E9-E2F9E73A92CA}"/>
          </ac:picMkLst>
        </pc:picChg>
      </pc:sldChg>
      <pc:sldChg chg="addSp modSp add mod">
        <pc:chgData name="Andrii Kuznietsov" userId="a2149069-f43b-4708-b1ef-898b66752ed7" providerId="ADAL" clId="{F60D027F-8BB8-4012-BE96-43720117CFF9}" dt="2022-08-24T07:48:30.217" v="371"/>
        <pc:sldMkLst>
          <pc:docMk/>
          <pc:sldMk cId="1746354015" sldId="275"/>
        </pc:sldMkLst>
        <pc:spChg chg="mod">
          <ac:chgData name="Andrii Kuznietsov" userId="a2149069-f43b-4708-b1ef-898b66752ed7" providerId="ADAL" clId="{F60D027F-8BB8-4012-BE96-43720117CFF9}" dt="2022-08-22T09:49:55.323" v="136" actId="20577"/>
          <ac:spMkLst>
            <pc:docMk/>
            <pc:sldMk cId="1746354015" sldId="275"/>
            <ac:spMk id="5" creationId="{5877C07E-4E7A-315C-CDC1-3A96C0070746}"/>
          </ac:spMkLst>
        </pc:spChg>
        <pc:picChg chg="add mod">
          <ac:chgData name="Andrii Kuznietsov" userId="a2149069-f43b-4708-b1ef-898b66752ed7" providerId="ADAL" clId="{F60D027F-8BB8-4012-BE96-43720117CFF9}" dt="2022-08-24T07:48:30.217" v="371"/>
          <ac:picMkLst>
            <pc:docMk/>
            <pc:sldMk cId="1746354015" sldId="275"/>
            <ac:picMk id="3" creationId="{504B2097-0417-44D6-B867-85288ABED80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07/02/2023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07/02/2023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07/02/2023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07/02/2023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2" descr="wave5.png">
            <a:extLst>
              <a:ext uri="{FF2B5EF4-FFF2-40B4-BE49-F238E27FC236}">
                <a16:creationId xmlns:a16="http://schemas.microsoft.com/office/drawing/2014/main" id="{19CD9A65-5838-2023-D2BD-F7E0A99643D7}"/>
              </a:ext>
            </a:extLst>
          </p:cNvPr>
          <p:cNvPicPr>
            <a:picLocks noChangeAspect="1"/>
          </p:cNvPicPr>
          <p:nvPr/>
        </p:nvPicPr>
        <p:blipFill rotWithShape="1">
          <a:blip r:embed="rId2">
            <a:alphaModFix amt="50000"/>
            <a:extLst>
              <a:ext uri="{28A0092B-C50C-407E-A947-70E740481C1C}">
                <a14:useLocalDpi xmlns:a14="http://schemas.microsoft.com/office/drawing/2010/main"/>
              </a:ext>
            </a:extLst>
          </a:blip>
          <a:srcRect/>
          <a:stretch/>
        </p:blipFill>
        <p:spPr>
          <a:xfrm>
            <a:off x="50720" y="78377"/>
            <a:ext cx="12090560" cy="6701246"/>
          </a:xfrm>
          <a:prstGeom prst="rect">
            <a:avLst/>
          </a:prstGeom>
          <a:noFill/>
          <a:effectLst>
            <a:outerShdw blurRad="50800" dist="38100" dir="5400000" algn="t" rotWithShape="0">
              <a:prstClr val="black">
                <a:alpha val="40000"/>
              </a:prstClr>
            </a:outerShdw>
          </a:effectLst>
        </p:spPr>
      </p:pic>
      <p:sp>
        <p:nvSpPr>
          <p:cNvPr id="2" name="Title 1">
            <a:extLst>
              <a:ext uri="{FF2B5EF4-FFF2-40B4-BE49-F238E27FC236}">
                <a16:creationId xmlns:a16="http://schemas.microsoft.com/office/drawing/2014/main" id="{302858EA-110E-FBE0-07E0-C02253D165E2}"/>
              </a:ext>
            </a:extLst>
          </p:cNvPr>
          <p:cNvSpPr>
            <a:spLocks noGrp="1"/>
          </p:cNvSpPr>
          <p:nvPr>
            <p:ph type="ctrTitle"/>
          </p:nvPr>
        </p:nvSpPr>
        <p:spPr>
          <a:xfrm>
            <a:off x="1524000" y="1620507"/>
            <a:ext cx="9144000" cy="2387600"/>
          </a:xfrm>
        </p:spPr>
        <p:txBody>
          <a:bodyPr/>
          <a:lstStyle/>
          <a:p>
            <a:r>
              <a:rPr lang="en-US" dirty="0">
                <a:latin typeface="Calibri Light (Headings)"/>
              </a:rPr>
              <a:t>Quality Manual</a:t>
            </a:r>
          </a:p>
        </p:txBody>
      </p:sp>
      <p:sp>
        <p:nvSpPr>
          <p:cNvPr id="3" name="Subtitle 2">
            <a:extLst>
              <a:ext uri="{FF2B5EF4-FFF2-40B4-BE49-F238E27FC236}">
                <a16:creationId xmlns:a16="http://schemas.microsoft.com/office/drawing/2014/main" id="{51D40ADC-379D-B370-4A31-47D6C4DF0560}"/>
              </a:ext>
            </a:extLst>
          </p:cNvPr>
          <p:cNvSpPr>
            <a:spLocks noGrp="1"/>
          </p:cNvSpPr>
          <p:nvPr>
            <p:ph type="subTitle" idx="1"/>
          </p:nvPr>
        </p:nvSpPr>
        <p:spPr>
          <a:xfrm>
            <a:off x="1524000" y="4101067"/>
            <a:ext cx="9144000" cy="1024553"/>
          </a:xfrm>
        </p:spPr>
        <p:txBody>
          <a:bodyPr>
            <a:normAutofit/>
          </a:bodyPr>
          <a:lstStyle/>
          <a:p>
            <a:endParaRPr lang="en-US" sz="3200" dirty="0">
              <a:latin typeface="Calibri Light (Headings)"/>
            </a:endParaRPr>
          </a:p>
        </p:txBody>
      </p:sp>
      <p:pic>
        <p:nvPicPr>
          <p:cNvPr id="5" name="Picture 6" descr="Logo, company name&#10;&#10;Description automatically generated">
            <a:extLst>
              <a:ext uri="{FF2B5EF4-FFF2-40B4-BE49-F238E27FC236}">
                <a16:creationId xmlns:a16="http://schemas.microsoft.com/office/drawing/2014/main" id="{F27A8C0C-EBB7-40F7-C05B-421015E3D378}"/>
              </a:ext>
            </a:extLst>
          </p:cNvPr>
          <p:cNvPicPr>
            <a:picLocks noChangeAspect="1"/>
          </p:cNvPicPr>
          <p:nvPr/>
        </p:nvPicPr>
        <p:blipFill>
          <a:blip r:embed="rId3"/>
          <a:stretch>
            <a:fillRect/>
          </a:stretch>
        </p:blipFill>
        <p:spPr>
          <a:xfrm>
            <a:off x="9296400" y="162242"/>
            <a:ext cx="2743200" cy="960120"/>
          </a:xfrm>
          <a:prstGeom prst="rect">
            <a:avLst/>
          </a:prstGeom>
        </p:spPr>
      </p:pic>
      <p:sp>
        <p:nvSpPr>
          <p:cNvPr id="7" name="TextBox 6">
            <a:extLst>
              <a:ext uri="{FF2B5EF4-FFF2-40B4-BE49-F238E27FC236}">
                <a16:creationId xmlns:a16="http://schemas.microsoft.com/office/drawing/2014/main" id="{5420BFAB-0D4F-57E8-307B-470A013ADA7C}"/>
              </a:ext>
            </a:extLst>
          </p:cNvPr>
          <p:cNvSpPr txBox="1"/>
          <p:nvPr/>
        </p:nvSpPr>
        <p:spPr>
          <a:xfrm>
            <a:off x="2020784" y="6488668"/>
            <a:ext cx="97173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spcAft>
                <a:spcPts val="600"/>
              </a:spcAft>
            </a:pPr>
            <a:r>
              <a:rPr lang="en-GB" dirty="0">
                <a:latin typeface="Calibri Light (Headings)"/>
              </a:rPr>
              <a:t>Training material provided by Austrian Pharma Services</a:t>
            </a:r>
            <a:endParaRPr lang="en-US" dirty="0">
              <a:latin typeface="Calibri Light (Headings)"/>
            </a:endParaRPr>
          </a:p>
        </p:txBody>
      </p:sp>
    </p:spTree>
    <p:extLst>
      <p:ext uri="{BB962C8B-B14F-4D97-AF65-F5344CB8AC3E}">
        <p14:creationId xmlns:p14="http://schemas.microsoft.com/office/powerpoint/2010/main" val="65052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nodePh="1">
                                  <p:stCondLst>
                                    <p:cond delay="2000"/>
                                  </p:stCondLst>
                                  <p:endCondLst>
                                    <p:cond evt="begin" delay="0">
                                      <p:tn val="8"/>
                                    </p:cond>
                                  </p:end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a:extLst>
              <a:ext uri="{FF2B5EF4-FFF2-40B4-BE49-F238E27FC236}">
                <a16:creationId xmlns:a16="http://schemas.microsoft.com/office/drawing/2014/main" id="{D82123B4-2C0C-E971-A602-7096E5AF2C9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3921" y="68263"/>
            <a:ext cx="11064157" cy="6721475"/>
          </a:xfrm>
          <a:prstGeom prst="rect">
            <a:avLst/>
          </a:prstGeom>
          <a:solidFill>
            <a:srgbClr val="FFFFFF"/>
          </a:solidFill>
        </p:spPr>
      </p:pic>
      <p:pic>
        <p:nvPicPr>
          <p:cNvPr id="2" name="Picture 3" descr="Logo, company name&#10;&#10;Description automatically generated">
            <a:extLst>
              <a:ext uri="{FF2B5EF4-FFF2-40B4-BE49-F238E27FC236}">
                <a16:creationId xmlns:a16="http://schemas.microsoft.com/office/drawing/2014/main" id="{B4DF6048-46EC-7162-48CC-54407C30514C}"/>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027414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3E2C0772-DA05-F1C1-9971-42BFBEB8239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22460" y="68262"/>
            <a:ext cx="9083073" cy="6721475"/>
          </a:xfrm>
          <a:prstGeom prst="rect">
            <a:avLst/>
          </a:prstGeom>
          <a:solidFill>
            <a:srgbClr val="FFFFFF"/>
          </a:solidFill>
        </p:spPr>
      </p:pic>
      <p:pic>
        <p:nvPicPr>
          <p:cNvPr id="2" name="Picture 3" descr="Logo, company name&#10;&#10;Description automatically generated">
            <a:extLst>
              <a:ext uri="{FF2B5EF4-FFF2-40B4-BE49-F238E27FC236}">
                <a16:creationId xmlns:a16="http://schemas.microsoft.com/office/drawing/2014/main" id="{2EAF106D-00F3-DAEE-FC44-6A1FA5BD6A56}"/>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373432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solidFill>
            <a:schemeClr val="bg1"/>
          </a:solidFill>
        </p:spPr>
        <p:txBody>
          <a:bodyPr/>
          <a:lstStyle/>
          <a:p>
            <a:r>
              <a:rPr lang="en-GB" dirty="0">
                <a:solidFill>
                  <a:schemeClr val="bg1"/>
                </a:solidFill>
                <a:ea typeface="+mj-lt"/>
                <a:cs typeface="+mj-lt"/>
              </a:rPr>
              <a:t> </a:t>
            </a:r>
            <a:r>
              <a:rPr lang="en-GB" dirty="0">
                <a:ea typeface="+mj-lt"/>
                <a:cs typeface="+mj-lt"/>
              </a:rPr>
              <a:t>Quality Strategy and Planning</a:t>
            </a:r>
            <a:endParaRPr lang="en-US" dirty="0"/>
          </a:p>
        </p:txBody>
      </p:sp>
      <p:pic>
        <p:nvPicPr>
          <p:cNvPr id="1027" name="Picture 3">
            <a:extLst>
              <a:ext uri="{FF2B5EF4-FFF2-40B4-BE49-F238E27FC236}">
                <a16:creationId xmlns:a16="http://schemas.microsoft.com/office/drawing/2014/main" id="{0FA63E34-C329-BF67-B586-5DDD11093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062" y="1439627"/>
            <a:ext cx="8905875" cy="1790700"/>
          </a:xfrm>
          <a:prstGeom prst="rect">
            <a:avLst/>
          </a:prstGeom>
          <a:solidFill>
            <a:schemeClr val="bg1"/>
          </a:solidFill>
        </p:spPr>
      </p:pic>
      <p:pic>
        <p:nvPicPr>
          <p:cNvPr id="1032" name="Picture 8">
            <a:extLst>
              <a:ext uri="{FF2B5EF4-FFF2-40B4-BE49-F238E27FC236}">
                <a16:creationId xmlns:a16="http://schemas.microsoft.com/office/drawing/2014/main" id="{5CEEDB37-B568-D670-BF75-9E0F7AEC1F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275" y="3365204"/>
            <a:ext cx="86106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a:extLst>
              <a:ext uri="{FF2B5EF4-FFF2-40B4-BE49-F238E27FC236}">
                <a16:creationId xmlns:a16="http://schemas.microsoft.com/office/drawing/2014/main" id="{2ADD051C-1507-4BA4-7735-083F5F3A7F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3575" y="5214582"/>
            <a:ext cx="6496050"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87CAF911-78A4-B3FF-1AF9-F8266A1806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214582"/>
            <a:ext cx="5743575" cy="12954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Logo, company name&#10;&#10;Description automatically generated">
            <a:extLst>
              <a:ext uri="{FF2B5EF4-FFF2-40B4-BE49-F238E27FC236}">
                <a16:creationId xmlns:a16="http://schemas.microsoft.com/office/drawing/2014/main" id="{CD049057-F93C-05B9-8CF5-0164C70290DD}"/>
              </a:ext>
            </a:extLst>
          </p:cNvPr>
          <p:cNvPicPr>
            <a:picLocks noChangeAspect="1"/>
          </p:cNvPicPr>
          <p:nvPr/>
        </p:nvPicPr>
        <p:blipFill>
          <a:blip r:embed="rId6"/>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740212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GB" dirty="0">
                <a:ea typeface="+mj-lt"/>
                <a:cs typeface="+mj-lt"/>
              </a:rPr>
              <a:t> Documentation of the QMS</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a:normAutofit fontScale="92500" lnSpcReduction="20000"/>
          </a:bodyPr>
          <a:lstStyle/>
          <a:p>
            <a:r>
              <a:rPr lang="en-GB" dirty="0">
                <a:latin typeface="Calibri Light (Headings)"/>
                <a:cs typeface="Calibri"/>
              </a:rPr>
              <a:t>Master Documents (MDs) </a:t>
            </a:r>
          </a:p>
          <a:p>
            <a:pPr lvl="1"/>
            <a:r>
              <a:rPr lang="en-GB" dirty="0">
                <a:latin typeface="Calibri Light (Headings)"/>
                <a:cs typeface="Calibri"/>
              </a:rPr>
              <a:t>basic description of the company quality concept</a:t>
            </a:r>
          </a:p>
          <a:p>
            <a:r>
              <a:rPr lang="en-GB" dirty="0">
                <a:latin typeface="Calibri Light (Headings)"/>
                <a:cs typeface="Calibri"/>
              </a:rPr>
              <a:t>Policies (POLs)</a:t>
            </a:r>
          </a:p>
          <a:p>
            <a:pPr lvl="1"/>
            <a:r>
              <a:rPr lang="en-GB" dirty="0">
                <a:latin typeface="Calibri Light (Headings)"/>
                <a:cs typeface="Calibri"/>
              </a:rPr>
              <a:t>description</a:t>
            </a:r>
            <a:r>
              <a:rPr lang="en-US" dirty="0">
                <a:latin typeface="Calibri Light (Headings)"/>
                <a:cs typeface="Calibri"/>
              </a:rPr>
              <a:t> in general terms, of how specific GMP aspects </a:t>
            </a:r>
            <a:br>
              <a:rPr lang="en-US" dirty="0">
                <a:latin typeface="Calibri Light (Headings)"/>
                <a:cs typeface="Calibri"/>
              </a:rPr>
            </a:br>
            <a:r>
              <a:rPr lang="en-US" dirty="0">
                <a:latin typeface="Calibri Light (Headings)"/>
                <a:cs typeface="Calibri"/>
              </a:rPr>
              <a:t>(security, documentation, health, and responsibilities) </a:t>
            </a:r>
            <a:br>
              <a:rPr lang="en-US" dirty="0">
                <a:latin typeface="Calibri Light (Headings)"/>
                <a:cs typeface="Calibri"/>
              </a:rPr>
            </a:br>
            <a:r>
              <a:rPr lang="en-US" dirty="0">
                <a:latin typeface="Calibri Light (Headings)"/>
                <a:cs typeface="Calibri"/>
              </a:rPr>
              <a:t>will be implemented</a:t>
            </a:r>
            <a:endParaRPr lang="en-GB" dirty="0">
              <a:latin typeface="Calibri Light (Headings)"/>
              <a:cs typeface="Calibri"/>
            </a:endParaRPr>
          </a:p>
          <a:p>
            <a:r>
              <a:rPr lang="en-GB" dirty="0">
                <a:latin typeface="Calibri Light (Headings)"/>
                <a:cs typeface="Calibri"/>
              </a:rPr>
              <a:t>Instructions</a:t>
            </a:r>
          </a:p>
          <a:p>
            <a:pPr lvl="1"/>
            <a:r>
              <a:rPr lang="en-GB" dirty="0">
                <a:latin typeface="Calibri Light (Headings)"/>
                <a:cs typeface="Calibri"/>
              </a:rPr>
              <a:t>Standard Operation Procedure (SOP)</a:t>
            </a:r>
          </a:p>
          <a:p>
            <a:pPr lvl="2"/>
            <a:r>
              <a:rPr lang="en-GB" dirty="0">
                <a:latin typeface="Calibri Light (Headings)"/>
                <a:cs typeface="Calibri"/>
              </a:rPr>
              <a:t>Mandatory, approved description of a company-specific work process</a:t>
            </a:r>
          </a:p>
          <a:p>
            <a:pPr lvl="1"/>
            <a:r>
              <a:rPr lang="en-GB" dirty="0">
                <a:latin typeface="Calibri Light (Headings)"/>
                <a:cs typeface="Calibri"/>
              </a:rPr>
              <a:t>Working Instruction (WI)</a:t>
            </a:r>
          </a:p>
          <a:p>
            <a:pPr lvl="2"/>
            <a:r>
              <a:rPr lang="en-GB" dirty="0">
                <a:latin typeface="Calibri Light (Headings)"/>
                <a:cs typeface="Calibri"/>
              </a:rPr>
              <a:t>Written instruction describing the individual/specific steps of recurring operations</a:t>
            </a:r>
          </a:p>
          <a:p>
            <a:r>
              <a:rPr lang="en-GB" dirty="0">
                <a:latin typeface="Calibri Light (Headings)"/>
                <a:cs typeface="Calibri"/>
              </a:rPr>
              <a:t>Records, reports, plans, forms, checklists</a:t>
            </a:r>
          </a:p>
          <a:p>
            <a:pPr lvl="1"/>
            <a:r>
              <a:rPr lang="en-GB" dirty="0">
                <a:latin typeface="Calibri Light (Headings)"/>
                <a:cs typeface="Calibri"/>
              </a:rPr>
              <a:t>Documents for resulting activity</a:t>
            </a:r>
          </a:p>
        </p:txBody>
      </p:sp>
      <p:pic>
        <p:nvPicPr>
          <p:cNvPr id="10241" name="Picture 1">
            <a:extLst>
              <a:ext uri="{FF2B5EF4-FFF2-40B4-BE49-F238E27FC236}">
                <a16:creationId xmlns:a16="http://schemas.microsoft.com/office/drawing/2014/main" id="{F820E210-6D2B-919A-FFD6-A4C09284C4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25" y="1127051"/>
            <a:ext cx="3686175" cy="324802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Logo, company name&#10;&#10;Description automatically generated">
            <a:extLst>
              <a:ext uri="{FF2B5EF4-FFF2-40B4-BE49-F238E27FC236}">
                <a16:creationId xmlns:a16="http://schemas.microsoft.com/office/drawing/2014/main" id="{859492BF-4B8A-FC69-2964-8B438BF8C039}"/>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3895872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US" dirty="0">
                <a:ea typeface="+mj-lt"/>
                <a:cs typeface="+mj-lt"/>
              </a:rPr>
              <a:t>Fundamental Quality Systems</a:t>
            </a:r>
            <a:br>
              <a:rPr lang="en-US" dirty="0">
                <a:ea typeface="+mj-lt"/>
                <a:cs typeface="+mj-lt"/>
              </a:rPr>
            </a:br>
            <a:r>
              <a:rPr lang="en-US" dirty="0">
                <a:ea typeface="+mj-lt"/>
                <a:cs typeface="+mj-lt"/>
              </a:rPr>
              <a:t> and Processes </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a:normAutofit/>
          </a:bodyPr>
          <a:lstStyle/>
          <a:p>
            <a:r>
              <a:rPr lang="en-GB" dirty="0">
                <a:latin typeface="Calibri Light (Headings)"/>
                <a:cs typeface="Calibri"/>
              </a:rPr>
              <a:t>Quality Risk Management (QRM)</a:t>
            </a:r>
          </a:p>
          <a:p>
            <a:pPr marL="0" indent="0" algn="just">
              <a:buNone/>
            </a:pPr>
            <a:r>
              <a:rPr lang="en-US" sz="1800" dirty="0">
                <a:latin typeface="Calibri Light (Headings)"/>
                <a:cs typeface="Calibri"/>
              </a:rPr>
              <a:t>A QRM process is to be established to provide a proactive approach to identifying potential risks to the quality, safety, and effectiveness of products and processes. As part of the assessment, the quality risk assessment considers the severity and impact of the event. Results of risk assessments are implemented, as necessary, in quality plans or CAPAs.</a:t>
            </a:r>
            <a:endParaRPr lang="en-GB" sz="1800" dirty="0">
              <a:latin typeface="Calibri Light (Headings)"/>
              <a:cs typeface="Calibri"/>
            </a:endParaRPr>
          </a:p>
          <a:p>
            <a:endParaRPr lang="en-GB" dirty="0">
              <a:latin typeface="Calibri Light (Headings)"/>
              <a:cs typeface="Calibri"/>
            </a:endParaRPr>
          </a:p>
          <a:p>
            <a:endParaRPr lang="en-GB" dirty="0">
              <a:latin typeface="Calibri Light (Headings)"/>
              <a:cs typeface="Calibri"/>
            </a:endParaRPr>
          </a:p>
          <a:p>
            <a:r>
              <a:rPr lang="en-GB" dirty="0">
                <a:latin typeface="Calibri Light (Headings)"/>
                <a:cs typeface="Calibri"/>
              </a:rPr>
              <a:t>Data and records</a:t>
            </a:r>
          </a:p>
          <a:p>
            <a:endParaRPr lang="en-GB" dirty="0">
              <a:latin typeface="Calibri Light (Headings)"/>
              <a:cs typeface="Calibri"/>
            </a:endParaRPr>
          </a:p>
        </p:txBody>
      </p:sp>
      <p:pic>
        <p:nvPicPr>
          <p:cNvPr id="6154" name="Picture 10">
            <a:extLst>
              <a:ext uri="{FF2B5EF4-FFF2-40B4-BE49-F238E27FC236}">
                <a16:creationId xmlns:a16="http://schemas.microsoft.com/office/drawing/2014/main" id="{EA89D380-72E2-EF72-070D-1F1A75EB0D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4414" y="3155695"/>
            <a:ext cx="6732697" cy="3538404"/>
          </a:xfrm>
          <a:prstGeom prst="rect">
            <a:avLst/>
          </a:prstGeom>
          <a:solidFill>
            <a:schemeClr val="bg1"/>
          </a:solidFill>
        </p:spPr>
      </p:pic>
      <p:pic>
        <p:nvPicPr>
          <p:cNvPr id="3" name="Picture 3" descr="Logo, company name&#10;&#10;Description automatically generated">
            <a:extLst>
              <a:ext uri="{FF2B5EF4-FFF2-40B4-BE49-F238E27FC236}">
                <a16:creationId xmlns:a16="http://schemas.microsoft.com/office/drawing/2014/main" id="{0A857C73-70D5-80A9-78AD-589DBA4A20EC}"/>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401150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US" dirty="0">
                <a:ea typeface="+mj-lt"/>
                <a:cs typeface="+mj-lt"/>
              </a:rPr>
              <a:t>Fundamental Quality Systems </a:t>
            </a:r>
            <a:br>
              <a:rPr lang="en-US" dirty="0">
                <a:ea typeface="+mj-lt"/>
                <a:cs typeface="+mj-lt"/>
              </a:rPr>
            </a:br>
            <a:r>
              <a:rPr lang="en-US" dirty="0">
                <a:ea typeface="+mj-lt"/>
                <a:cs typeface="+mj-lt"/>
              </a:rPr>
              <a:t>and Processes </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a:normAutofit/>
          </a:bodyPr>
          <a:lstStyle/>
          <a:p>
            <a:r>
              <a:rPr lang="en-GB" dirty="0">
                <a:latin typeface="Calibri Light (Headings)"/>
                <a:cs typeface="Calibri"/>
              </a:rPr>
              <a:t>Events</a:t>
            </a:r>
          </a:p>
          <a:p>
            <a:pPr lvl="1"/>
            <a:endParaRPr lang="en-GB" dirty="0">
              <a:latin typeface="Calibri Light (Headings)"/>
              <a:cs typeface="Calibri"/>
            </a:endParaRPr>
          </a:p>
          <a:p>
            <a:endParaRPr lang="en-GB" dirty="0">
              <a:latin typeface="Calibri Light (Headings)"/>
              <a:cs typeface="Calibri"/>
            </a:endParaRPr>
          </a:p>
          <a:p>
            <a:endParaRPr lang="en-GB" dirty="0">
              <a:latin typeface="Calibri Light (Headings)"/>
              <a:cs typeface="Calibri"/>
            </a:endParaRPr>
          </a:p>
          <a:p>
            <a:r>
              <a:rPr lang="en-GB" dirty="0">
                <a:latin typeface="Calibri Light (Headings)"/>
                <a:cs typeface="Calibri"/>
              </a:rPr>
              <a:t>Change management</a:t>
            </a:r>
          </a:p>
          <a:p>
            <a:endParaRPr lang="en-GB" dirty="0">
              <a:latin typeface="Calibri Light (Headings)"/>
              <a:cs typeface="Calibri"/>
            </a:endParaRPr>
          </a:p>
        </p:txBody>
      </p:sp>
      <p:pic>
        <p:nvPicPr>
          <p:cNvPr id="7172" name="Picture 4">
            <a:extLst>
              <a:ext uri="{FF2B5EF4-FFF2-40B4-BE49-F238E27FC236}">
                <a16:creationId xmlns:a16="http://schemas.microsoft.com/office/drawing/2014/main" id="{B64932B3-780E-8C31-C5D9-FA6D04F16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625975"/>
            <a:ext cx="8534400" cy="1866900"/>
          </a:xfrm>
          <a:prstGeom prst="rect">
            <a:avLst/>
          </a:prstGeom>
          <a:solidFill>
            <a:schemeClr val="bg1"/>
          </a:solidFill>
        </p:spPr>
      </p:pic>
      <p:pic>
        <p:nvPicPr>
          <p:cNvPr id="3" name="Picture 3" descr="Logo, company name&#10;&#10;Description automatically generated">
            <a:extLst>
              <a:ext uri="{FF2B5EF4-FFF2-40B4-BE49-F238E27FC236}">
                <a16:creationId xmlns:a16="http://schemas.microsoft.com/office/drawing/2014/main" id="{8F164A2F-C063-AA6D-674B-28E114FC9326}"/>
              </a:ext>
            </a:extLst>
          </p:cNvPr>
          <p:cNvPicPr>
            <a:picLocks noChangeAspect="1"/>
          </p:cNvPicPr>
          <p:nvPr/>
        </p:nvPicPr>
        <p:blipFill>
          <a:blip r:embed="rId3"/>
          <a:stretch>
            <a:fillRect/>
          </a:stretch>
        </p:blipFill>
        <p:spPr>
          <a:xfrm>
            <a:off x="9505533" y="265609"/>
            <a:ext cx="2461263" cy="861442"/>
          </a:xfrm>
          <a:prstGeom prst="rect">
            <a:avLst/>
          </a:prstGeom>
        </p:spPr>
      </p:pic>
      <p:pic>
        <p:nvPicPr>
          <p:cNvPr id="1025" name="Picture 1">
            <a:extLst>
              <a:ext uri="{FF2B5EF4-FFF2-40B4-BE49-F238E27FC236}">
                <a16:creationId xmlns:a16="http://schemas.microsoft.com/office/drawing/2014/main" id="{52E14CA4-2E89-6835-C6F3-CCADE431F9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95625" y="2061714"/>
            <a:ext cx="6000750"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301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US" dirty="0">
                <a:ea typeface="+mj-lt"/>
                <a:cs typeface="+mj-lt"/>
              </a:rPr>
              <a:t>Fundamental Quality Systems</a:t>
            </a:r>
            <a:br>
              <a:rPr lang="en-US" dirty="0">
                <a:ea typeface="+mj-lt"/>
                <a:cs typeface="+mj-lt"/>
              </a:rPr>
            </a:br>
            <a:r>
              <a:rPr lang="en-US" dirty="0">
                <a:ea typeface="+mj-lt"/>
                <a:cs typeface="+mj-lt"/>
              </a:rPr>
              <a:t> and Processes </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vert="horz" lIns="91440" tIns="45720" rIns="91440" bIns="45720" rtlCol="0" anchor="t">
            <a:normAutofit/>
          </a:bodyPr>
          <a:lstStyle/>
          <a:p>
            <a:r>
              <a:rPr lang="en-GB" dirty="0">
                <a:latin typeface="Calibri Light (Headings)"/>
                <a:cs typeface="Calibri"/>
              </a:rPr>
              <a:t>Audits and Inspections</a:t>
            </a:r>
          </a:p>
          <a:p>
            <a:pPr lvl="1"/>
            <a:r>
              <a:rPr lang="en-GB" dirty="0">
                <a:latin typeface="Calibri Light (Headings)"/>
                <a:cs typeface="Calibri"/>
              </a:rPr>
              <a:t>Programme for auditing internal/external service providers/contractors and self-audits</a:t>
            </a:r>
          </a:p>
          <a:p>
            <a:r>
              <a:rPr lang="en-GB" dirty="0">
                <a:latin typeface="Calibri Light (Headings)"/>
                <a:cs typeface="Calibri"/>
              </a:rPr>
              <a:t> Escalation Event Management</a:t>
            </a:r>
          </a:p>
          <a:p>
            <a:pPr lvl="1"/>
            <a:r>
              <a:rPr lang="en-GB" dirty="0">
                <a:latin typeface="Calibri Light (Headings)"/>
                <a:cs typeface="Calibri"/>
              </a:rPr>
              <a:t>Of quality-related issues to the appropriate management level</a:t>
            </a:r>
          </a:p>
          <a:p>
            <a:pPr lvl="1"/>
            <a:r>
              <a:rPr lang="en-GB" dirty="0">
                <a:latin typeface="Calibri Light (Headings)"/>
                <a:cs typeface="Calibri"/>
              </a:rPr>
              <a:t>Assessment of the need for market action related to </a:t>
            </a:r>
            <a:r>
              <a:rPr lang="en-US" dirty="0">
                <a:latin typeface="Calibri Light (Headings)"/>
                <a:cs typeface="Calibri"/>
              </a:rPr>
              <a:t>quality and compliance</a:t>
            </a:r>
            <a:r>
              <a:rPr lang="en-GB" dirty="0">
                <a:latin typeface="Calibri Light (Headings)"/>
                <a:cs typeface="Calibri"/>
              </a:rPr>
              <a:t> issues (recalls, withdrawals)</a:t>
            </a:r>
          </a:p>
          <a:p>
            <a:pPr lvl="1"/>
            <a:r>
              <a:rPr lang="en-GB" dirty="0">
                <a:latin typeface="Calibri Light (Headings)"/>
                <a:cs typeface="Calibri"/>
              </a:rPr>
              <a:t>Informing regulatory authorities of </a:t>
            </a:r>
            <a:r>
              <a:rPr lang="en-US" dirty="0">
                <a:latin typeface="Calibri Light (Headings)"/>
                <a:cs typeface="Calibri"/>
              </a:rPr>
              <a:t>product quality and compliance issues, as required by applicable law</a:t>
            </a:r>
            <a:endParaRPr lang="en-GB" dirty="0">
              <a:latin typeface="Calibri Light (Headings)"/>
              <a:cs typeface="Calibri"/>
            </a:endParaRPr>
          </a:p>
        </p:txBody>
      </p:sp>
      <p:pic>
        <p:nvPicPr>
          <p:cNvPr id="3" name="Picture 3" descr="Logo, company name&#10;&#10;Description automatically generated">
            <a:extLst>
              <a:ext uri="{FF2B5EF4-FFF2-40B4-BE49-F238E27FC236}">
                <a16:creationId xmlns:a16="http://schemas.microsoft.com/office/drawing/2014/main" id="{B70F94C8-BE71-6F0D-4030-71228AA67417}"/>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162781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US" dirty="0">
                <a:ea typeface="+mj-lt"/>
                <a:cs typeface="+mj-lt"/>
              </a:rPr>
              <a:t>Fundamental Quality Systems</a:t>
            </a:r>
            <a:br>
              <a:rPr lang="en-US" dirty="0">
                <a:ea typeface="+mj-lt"/>
                <a:cs typeface="+mj-lt"/>
              </a:rPr>
            </a:br>
            <a:r>
              <a:rPr lang="en-US" dirty="0">
                <a:ea typeface="+mj-lt"/>
                <a:cs typeface="+mj-lt"/>
              </a:rPr>
              <a:t> and Processes </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a:noFill/>
        </p:spPr>
        <p:txBody>
          <a:bodyPr>
            <a:normAutofit/>
          </a:bodyPr>
          <a:lstStyle/>
          <a:p>
            <a:r>
              <a:rPr lang="en-GB" dirty="0">
                <a:latin typeface="Calibri Light (Headings)"/>
                <a:cs typeface="Calibri"/>
              </a:rPr>
              <a:t>Material management</a:t>
            </a:r>
          </a:p>
          <a:p>
            <a:pPr lvl="1"/>
            <a:r>
              <a:rPr lang="en-GB" dirty="0">
                <a:latin typeface="Calibri Light (Headings)"/>
                <a:cs typeface="Calibri"/>
              </a:rPr>
              <a:t>Procedures to control components used in manufacture/development of product</a:t>
            </a:r>
          </a:p>
          <a:p>
            <a:pPr lvl="1"/>
            <a:r>
              <a:rPr lang="en-GB" dirty="0">
                <a:latin typeface="Calibri Light (Headings)"/>
                <a:cs typeface="Calibri"/>
              </a:rPr>
              <a:t>To receive, process, store, control and release material throughout product life cycle</a:t>
            </a:r>
          </a:p>
          <a:p>
            <a:pPr lvl="1"/>
            <a:r>
              <a:rPr lang="en-GB" dirty="0">
                <a:latin typeface="Calibri Light (Headings)"/>
                <a:cs typeface="Calibri"/>
              </a:rPr>
              <a:t>To ensure that the product is approved and released by responsible person</a:t>
            </a:r>
          </a:p>
          <a:p>
            <a:r>
              <a:rPr lang="en-GB" dirty="0">
                <a:latin typeface="Calibri Light (Headings)"/>
                <a:cs typeface="Calibri"/>
              </a:rPr>
              <a:t>3</a:t>
            </a:r>
            <a:r>
              <a:rPr lang="en-GB" baseline="30000" dirty="0">
                <a:latin typeface="Calibri Light (Headings)"/>
                <a:cs typeface="Calibri"/>
              </a:rPr>
              <a:t>rd</a:t>
            </a:r>
            <a:r>
              <a:rPr lang="en-GB" dirty="0">
                <a:latin typeface="Calibri Light (Headings)"/>
                <a:cs typeface="Calibri"/>
              </a:rPr>
              <a:t> party management</a:t>
            </a:r>
          </a:p>
          <a:p>
            <a:pPr lvl="1"/>
            <a:r>
              <a:rPr lang="en-GB" dirty="0">
                <a:latin typeface="Calibri Light (Headings)"/>
                <a:cs typeface="Calibri"/>
              </a:rPr>
              <a:t>To control outsourced </a:t>
            </a:r>
            <a:r>
              <a:rPr lang="en-GB" dirty="0" err="1">
                <a:latin typeface="Calibri Light (Headings)"/>
                <a:cs typeface="Calibri"/>
              </a:rPr>
              <a:t>GxP</a:t>
            </a:r>
            <a:r>
              <a:rPr lang="en-GB" dirty="0">
                <a:latin typeface="Calibri Light (Headings)"/>
                <a:cs typeface="Calibri"/>
              </a:rPr>
              <a:t> activities and quality of purchased materials</a:t>
            </a:r>
          </a:p>
          <a:p>
            <a:pPr lvl="1"/>
            <a:r>
              <a:rPr lang="en-GB" dirty="0">
                <a:latin typeface="Calibri Light (Headings)"/>
                <a:cs typeface="Calibri"/>
              </a:rPr>
              <a:t>Process should include</a:t>
            </a:r>
          </a:p>
          <a:p>
            <a:pPr lvl="2"/>
            <a:r>
              <a:rPr lang="en-GB" dirty="0">
                <a:latin typeface="Calibri Light (Headings)"/>
                <a:cs typeface="Calibri"/>
              </a:rPr>
              <a:t>selection, evaluation, monitoring and control of 3</a:t>
            </a:r>
            <a:r>
              <a:rPr lang="en-GB" baseline="30000" dirty="0">
                <a:latin typeface="Calibri Light (Headings)"/>
                <a:cs typeface="Calibri"/>
              </a:rPr>
              <a:t>rd</a:t>
            </a:r>
            <a:r>
              <a:rPr lang="en-GB" dirty="0">
                <a:latin typeface="Calibri Light (Headings)"/>
                <a:cs typeface="Calibri"/>
              </a:rPr>
              <a:t> parties and materials</a:t>
            </a:r>
          </a:p>
          <a:p>
            <a:endParaRPr lang="en-GB" dirty="0">
              <a:latin typeface="Calibri Light (Headings)"/>
              <a:cs typeface="Calibri"/>
            </a:endParaRPr>
          </a:p>
        </p:txBody>
      </p:sp>
      <p:pic>
        <p:nvPicPr>
          <p:cNvPr id="3" name="Picture 3" descr="Logo, company name&#10;&#10;Description automatically generated">
            <a:extLst>
              <a:ext uri="{FF2B5EF4-FFF2-40B4-BE49-F238E27FC236}">
                <a16:creationId xmlns:a16="http://schemas.microsoft.com/office/drawing/2014/main" id="{2BACE224-36EE-1656-3054-924083DEB47A}"/>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897940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noFill/>
        </p:spPr>
        <p:txBody>
          <a:bodyPr/>
          <a:lstStyle/>
          <a:p>
            <a:r>
              <a:rPr lang="en-US" dirty="0">
                <a:ea typeface="+mj-lt"/>
                <a:cs typeface="+mj-lt"/>
              </a:rPr>
              <a:t>Fundamental Quality Systems</a:t>
            </a:r>
            <a:br>
              <a:rPr lang="en-US" dirty="0">
                <a:ea typeface="+mj-lt"/>
                <a:cs typeface="+mj-lt"/>
              </a:rPr>
            </a:br>
            <a:r>
              <a:rPr lang="en-US" dirty="0">
                <a:ea typeface="+mj-lt"/>
                <a:cs typeface="+mj-lt"/>
              </a:rPr>
              <a:t> and Processes </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a:normAutofit/>
          </a:bodyPr>
          <a:lstStyle/>
          <a:p>
            <a:r>
              <a:rPr lang="en-GB" dirty="0">
                <a:latin typeface="Calibri Light (Headings)"/>
                <a:cs typeface="Calibri"/>
              </a:rPr>
              <a:t>Computerized systems (CS)</a:t>
            </a:r>
          </a:p>
          <a:p>
            <a:pPr algn="just"/>
            <a:r>
              <a:rPr lang="en-US" sz="2000" dirty="0">
                <a:latin typeface="Calibri Light (Headings)"/>
                <a:cs typeface="Calibri"/>
              </a:rPr>
              <a:t>A system is in place that outlines the requirements for validation of computerized systems and lifecycle management of computerized systems regulated by </a:t>
            </a:r>
            <a:r>
              <a:rPr lang="en-US" sz="2000" dirty="0" err="1">
                <a:latin typeface="Calibri Light (Headings)"/>
                <a:cs typeface="Calibri"/>
              </a:rPr>
              <a:t>GxP</a:t>
            </a:r>
            <a:r>
              <a:rPr lang="en-US" sz="2000" dirty="0">
                <a:latin typeface="Calibri Light (Headings)"/>
                <a:cs typeface="Calibri"/>
              </a:rPr>
              <a:t> to ensure patient safety, product quality, and the integrity of regulated data. Continuous Improvement of Process Efficiency, Product  Quality, and Quality Management System</a:t>
            </a:r>
            <a:endParaRPr lang="en-GB" sz="2000" dirty="0">
              <a:latin typeface="Calibri Light (Headings)"/>
              <a:cs typeface="Calibri"/>
            </a:endParaRPr>
          </a:p>
          <a:p>
            <a:pPr lvl="1"/>
            <a:endParaRPr lang="en-GB" dirty="0">
              <a:latin typeface="Calibri Light (Headings)"/>
              <a:cs typeface="Calibri"/>
            </a:endParaRPr>
          </a:p>
          <a:p>
            <a:pPr marL="0" indent="0">
              <a:buNone/>
            </a:pPr>
            <a:endParaRPr lang="en-GB" dirty="0">
              <a:latin typeface="Calibri Light (Headings)"/>
              <a:cs typeface="Calibri"/>
            </a:endParaRPr>
          </a:p>
          <a:p>
            <a:endParaRPr lang="en-GB" dirty="0">
              <a:latin typeface="Calibri Light (Headings)"/>
              <a:cs typeface="Calibri"/>
            </a:endParaRPr>
          </a:p>
          <a:p>
            <a:endParaRPr lang="en-GB" dirty="0">
              <a:latin typeface="Calibri Light (Headings)"/>
              <a:cs typeface="Calibri"/>
            </a:endParaRPr>
          </a:p>
        </p:txBody>
      </p:sp>
      <p:pic>
        <p:nvPicPr>
          <p:cNvPr id="8193" name="Picture 1">
            <a:extLst>
              <a:ext uri="{FF2B5EF4-FFF2-40B4-BE49-F238E27FC236}">
                <a16:creationId xmlns:a16="http://schemas.microsoft.com/office/drawing/2014/main" id="{9E358C76-0A93-22A4-E4CB-3593F56ED0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27" t="1286" r="62367" b="6327"/>
          <a:stretch/>
        </p:blipFill>
        <p:spPr bwMode="auto">
          <a:xfrm>
            <a:off x="3174563" y="3506639"/>
            <a:ext cx="5084388" cy="2882900"/>
          </a:xfrm>
          <a:prstGeom prst="rect">
            <a:avLst/>
          </a:prstGeom>
          <a:solidFill>
            <a:schemeClr val="bg1"/>
          </a:solidFill>
        </p:spPr>
      </p:pic>
      <p:pic>
        <p:nvPicPr>
          <p:cNvPr id="3" name="Picture 3" descr="Logo, company name&#10;&#10;Description automatically generated">
            <a:extLst>
              <a:ext uri="{FF2B5EF4-FFF2-40B4-BE49-F238E27FC236}">
                <a16:creationId xmlns:a16="http://schemas.microsoft.com/office/drawing/2014/main" id="{C8878CD2-A2B2-0BC9-3A53-BB86613F90B4}"/>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180911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A133A-4789-151E-02C3-3D61A9D9AF9D}"/>
              </a:ext>
            </a:extLst>
          </p:cNvPr>
          <p:cNvSpPr>
            <a:spLocks noGrp="1"/>
          </p:cNvSpPr>
          <p:nvPr>
            <p:ph type="title"/>
          </p:nvPr>
        </p:nvSpPr>
        <p:spPr/>
        <p:txBody>
          <a:bodyPr/>
          <a:lstStyle/>
          <a:p>
            <a:r>
              <a:rPr lang="en-US" dirty="0"/>
              <a:t>Quality Management</a:t>
            </a:r>
            <a:endParaRPr lang="en-GB" dirty="0"/>
          </a:p>
        </p:txBody>
      </p:sp>
      <p:sp>
        <p:nvSpPr>
          <p:cNvPr id="3" name="Content Placeholder 2">
            <a:extLst>
              <a:ext uri="{FF2B5EF4-FFF2-40B4-BE49-F238E27FC236}">
                <a16:creationId xmlns:a16="http://schemas.microsoft.com/office/drawing/2014/main" id="{2BF30CDC-7236-15DF-490D-FCF976FD5681}"/>
              </a:ext>
            </a:extLst>
          </p:cNvPr>
          <p:cNvSpPr>
            <a:spLocks noGrp="1"/>
          </p:cNvSpPr>
          <p:nvPr>
            <p:ph idx="1"/>
          </p:nvPr>
        </p:nvSpPr>
        <p:spPr/>
        <p:txBody>
          <a:bodyPr vert="horz" lIns="91440" tIns="45720" rIns="91440" bIns="45720" rtlCol="0" anchor="t">
            <a:normAutofit/>
          </a:bodyPr>
          <a:lstStyle/>
          <a:p>
            <a:r>
              <a:rPr lang="en-GB" dirty="0">
                <a:latin typeface="Calibri Light (Headings)"/>
                <a:cs typeface="Calibri"/>
              </a:rPr>
              <a:t>Quality Manual</a:t>
            </a:r>
          </a:p>
          <a:p>
            <a:pPr lvl="1"/>
            <a:r>
              <a:rPr lang="en-US" dirty="0">
                <a:latin typeface="Calibri Light (Headings)"/>
                <a:cs typeface="Calibri"/>
              </a:rPr>
              <a:t>describes the Quality Organization and Quality Management System (QMS) including management responsibilities associated with it</a:t>
            </a:r>
          </a:p>
          <a:p>
            <a:r>
              <a:rPr lang="en-GB" dirty="0">
                <a:latin typeface="Calibri Light (Headings)"/>
                <a:cs typeface="Calibri"/>
              </a:rPr>
              <a:t>Definition Quality management system (QMS)</a:t>
            </a:r>
          </a:p>
          <a:p>
            <a:pPr lvl="1"/>
            <a:r>
              <a:rPr lang="en-US" dirty="0">
                <a:latin typeface="Calibri Light (Headings)"/>
                <a:cs typeface="Calibri"/>
              </a:rPr>
              <a:t>system for ensuring that products are </a:t>
            </a:r>
            <a:br>
              <a:rPr lang="en-US" dirty="0">
                <a:latin typeface="Calibri Light (Headings)"/>
                <a:cs typeface="Calibri"/>
              </a:rPr>
            </a:br>
            <a:r>
              <a:rPr lang="en-US" dirty="0">
                <a:latin typeface="Calibri Light (Headings)"/>
                <a:cs typeface="Calibri"/>
              </a:rPr>
              <a:t>consistently produced and controlled </a:t>
            </a:r>
            <a:br>
              <a:rPr lang="en-US" dirty="0">
                <a:latin typeface="Calibri Light (Headings)"/>
                <a:cs typeface="Calibri"/>
              </a:rPr>
            </a:br>
            <a:r>
              <a:rPr lang="en-US" dirty="0">
                <a:latin typeface="Calibri Light (Headings)"/>
                <a:cs typeface="Calibri"/>
              </a:rPr>
              <a:t>according to quality Standards/</a:t>
            </a:r>
            <a:br>
              <a:rPr lang="en-US" dirty="0">
                <a:latin typeface="Calibri Light (Headings)"/>
                <a:cs typeface="Calibri"/>
              </a:rPr>
            </a:br>
            <a:r>
              <a:rPr lang="en-US" dirty="0">
                <a:latin typeface="Calibri Light (Headings)"/>
                <a:cs typeface="Calibri"/>
              </a:rPr>
              <a:t>Regulations/Directives (WHO, PIC/S, ICH Q10, </a:t>
            </a:r>
            <a:br>
              <a:rPr lang="en-US" dirty="0">
                <a:latin typeface="Calibri Light (Headings)"/>
                <a:cs typeface="Calibri"/>
              </a:rPr>
            </a:br>
            <a:r>
              <a:rPr lang="en-US" dirty="0">
                <a:latin typeface="Calibri Light (Headings)"/>
                <a:cs typeface="Calibri"/>
              </a:rPr>
              <a:t>21-CFR Part 210/211 (US-FDA), </a:t>
            </a:r>
            <a:br>
              <a:rPr lang="en-US" dirty="0">
                <a:latin typeface="Calibri Light (Headings)"/>
                <a:cs typeface="Calibri"/>
              </a:rPr>
            </a:br>
            <a:r>
              <a:rPr lang="en-US" dirty="0">
                <a:latin typeface="Calibri Light (Headings)"/>
                <a:cs typeface="Calibri"/>
              </a:rPr>
              <a:t>EudraLex - Volume 4-Good Manufacturing Practice (GMP) guidelines (European Commission), etc.</a:t>
            </a:r>
            <a:endParaRPr lang="en-GB" dirty="0">
              <a:latin typeface="Calibri Light (Headings)"/>
              <a:cs typeface="Calibri"/>
            </a:endParaRPr>
          </a:p>
          <a:p>
            <a:pPr lvl="1"/>
            <a:endParaRPr lang="en-GB" dirty="0">
              <a:latin typeface="Calibri Light (Headings)"/>
              <a:cs typeface="Calibri"/>
            </a:endParaRPr>
          </a:p>
        </p:txBody>
      </p:sp>
      <p:pic>
        <p:nvPicPr>
          <p:cNvPr id="2050" name="Picture 2">
            <a:extLst>
              <a:ext uri="{FF2B5EF4-FFF2-40B4-BE49-F238E27FC236}">
                <a16:creationId xmlns:a16="http://schemas.microsoft.com/office/drawing/2014/main" id="{587DBB8B-B1A0-B375-D405-5FC1EC290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7797" y="2664776"/>
            <a:ext cx="3574829" cy="22955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ogo, company name&#10;&#10;Description automatically generated">
            <a:extLst>
              <a:ext uri="{FF2B5EF4-FFF2-40B4-BE49-F238E27FC236}">
                <a16:creationId xmlns:a16="http://schemas.microsoft.com/office/drawing/2014/main" id="{DF7F04BB-A65A-CD24-F61C-33691A7D984F}"/>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8387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EF7D91A6-5EC4-66BB-7545-CA135388E0E9}"/>
              </a:ext>
            </a:extLst>
          </p:cNvPr>
          <p:cNvPicPr>
            <a:picLocks noChangeAspect="1"/>
          </p:cNvPicPr>
          <p:nvPr/>
        </p:nvPicPr>
        <p:blipFill>
          <a:blip r:embed="rId2"/>
          <a:stretch>
            <a:fillRect/>
          </a:stretch>
        </p:blipFill>
        <p:spPr>
          <a:xfrm>
            <a:off x="1091822" y="156400"/>
            <a:ext cx="10247510" cy="6701600"/>
          </a:xfrm>
          <a:prstGeom prst="rect">
            <a:avLst/>
          </a:prstGeom>
        </p:spPr>
      </p:pic>
    </p:spTree>
    <p:extLst>
      <p:ext uri="{BB962C8B-B14F-4D97-AF65-F5344CB8AC3E}">
        <p14:creationId xmlns:p14="http://schemas.microsoft.com/office/powerpoint/2010/main" val="1215328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9DF1-AF41-249D-44D2-744B46055247}"/>
              </a:ext>
            </a:extLst>
          </p:cNvPr>
          <p:cNvSpPr>
            <a:spLocks noGrp="1"/>
          </p:cNvSpPr>
          <p:nvPr>
            <p:ph type="title"/>
          </p:nvPr>
        </p:nvSpPr>
        <p:spPr/>
        <p:txBody>
          <a:bodyPr/>
          <a:lstStyle/>
          <a:p>
            <a:r>
              <a:rPr lang="en-GB" dirty="0">
                <a:cs typeface="Calibri Light"/>
              </a:rPr>
              <a:t>ICH Q10 Model</a:t>
            </a:r>
            <a:endParaRPr lang="en-GB" dirty="0"/>
          </a:p>
        </p:txBody>
      </p:sp>
      <p:sp>
        <p:nvSpPr>
          <p:cNvPr id="5" name="Content Placeholder 4">
            <a:extLst>
              <a:ext uri="{FF2B5EF4-FFF2-40B4-BE49-F238E27FC236}">
                <a16:creationId xmlns:a16="http://schemas.microsoft.com/office/drawing/2014/main" id="{5877C07E-4E7A-315C-CDC1-3A96C0070746}"/>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en-US" dirty="0">
                <a:latin typeface="Calibri Light (Headings)"/>
                <a:cs typeface="Calibri"/>
              </a:rPr>
              <a:t>Implementation of the Q10 model should result in the achievement of three main objectives:</a:t>
            </a:r>
          </a:p>
          <a:p>
            <a:pPr marL="0" indent="0">
              <a:buNone/>
            </a:pPr>
            <a:endParaRPr lang="en-US" dirty="0">
              <a:latin typeface="Calibri Light (Headings)"/>
              <a:cs typeface="Calibri"/>
            </a:endParaRPr>
          </a:p>
          <a:p>
            <a:r>
              <a:rPr lang="en-US" sz="2600" dirty="0">
                <a:latin typeface="Calibri Light (Headings)"/>
                <a:cs typeface="Calibri"/>
              </a:rPr>
              <a:t>Achieve product realization</a:t>
            </a:r>
          </a:p>
          <a:p>
            <a:pPr marL="0" indent="0" algn="just">
              <a:buNone/>
            </a:pPr>
            <a:r>
              <a:rPr lang="en-US" sz="1800" dirty="0">
                <a:latin typeface="Calibri Light (Headings)"/>
                <a:cs typeface="Calibri"/>
              </a:rPr>
              <a:t>To establish, implement and maintain a system that allows the delivery of products with the quality attributes appropriate to meet the needs of patients, healthcare professionals, regulatory authorities (including compliance with approved regulatory filings), and other internal and external customers</a:t>
            </a:r>
            <a:endParaRPr lang="en-US" dirty="0">
              <a:latin typeface="Calibri Light (Headings)"/>
              <a:cs typeface="Calibri"/>
            </a:endParaRPr>
          </a:p>
          <a:p>
            <a:r>
              <a:rPr lang="en-US" sz="2600" dirty="0">
                <a:latin typeface="Calibri Light (Headings)"/>
                <a:cs typeface="Calibri"/>
              </a:rPr>
              <a:t>Establish and maintain a state of control </a:t>
            </a:r>
            <a:endParaRPr lang="en-US" sz="2600" dirty="0">
              <a:latin typeface="Calibri" panose="020F0502020204030204"/>
              <a:cs typeface="Calibri"/>
            </a:endParaRPr>
          </a:p>
          <a:p>
            <a:pPr marL="0" indent="0" algn="just">
              <a:buNone/>
            </a:pPr>
            <a:r>
              <a:rPr lang="en-US" sz="1800" dirty="0">
                <a:latin typeface="Calibri Light (Headings)"/>
                <a:cs typeface="Calibri"/>
              </a:rPr>
              <a:t>To develop and use effective monitoring and control systems for process performance and product quality, thereby assuring continued suitability and capability of processes. </a:t>
            </a:r>
          </a:p>
          <a:p>
            <a:r>
              <a:rPr lang="en-US" sz="2600" dirty="0">
                <a:latin typeface="Calibri Light (Headings)"/>
                <a:cs typeface="Calibri"/>
              </a:rPr>
              <a:t>Facilitate continual improvement</a:t>
            </a:r>
          </a:p>
          <a:p>
            <a:pPr marL="0" indent="0" algn="just">
              <a:buNone/>
            </a:pPr>
            <a:r>
              <a:rPr lang="en-US" sz="1800" dirty="0">
                <a:latin typeface="Calibri Light (Headings)"/>
                <a:cs typeface="Calibri"/>
              </a:rPr>
              <a:t>To identify and implement appropriate product quality improvements, process improvements, variability reduction, innovations, and pharmaceutical quality system enhancements, thereby increasing the ability to fulfill quality needs consistently</a:t>
            </a:r>
          </a:p>
        </p:txBody>
      </p:sp>
      <p:pic>
        <p:nvPicPr>
          <p:cNvPr id="3" name="Picture 3" descr="Logo, company name&#10;&#10;Description automatically generated">
            <a:extLst>
              <a:ext uri="{FF2B5EF4-FFF2-40B4-BE49-F238E27FC236}">
                <a16:creationId xmlns:a16="http://schemas.microsoft.com/office/drawing/2014/main" id="{AED85075-F977-53F3-A1E9-E2F9E73A92CA}"/>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341839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9DF1-AF41-249D-44D2-744B46055247}"/>
              </a:ext>
            </a:extLst>
          </p:cNvPr>
          <p:cNvSpPr>
            <a:spLocks noGrp="1"/>
          </p:cNvSpPr>
          <p:nvPr>
            <p:ph type="title"/>
          </p:nvPr>
        </p:nvSpPr>
        <p:spPr/>
        <p:txBody>
          <a:bodyPr/>
          <a:lstStyle/>
          <a:p>
            <a:r>
              <a:rPr lang="en-GB" dirty="0">
                <a:cs typeface="Calibri Light"/>
              </a:rPr>
              <a:t>ICH Q10 Model</a:t>
            </a:r>
            <a:endParaRPr lang="en-GB" dirty="0"/>
          </a:p>
        </p:txBody>
      </p:sp>
      <p:sp>
        <p:nvSpPr>
          <p:cNvPr id="5" name="Content Placeholder 4">
            <a:extLst>
              <a:ext uri="{FF2B5EF4-FFF2-40B4-BE49-F238E27FC236}">
                <a16:creationId xmlns:a16="http://schemas.microsoft.com/office/drawing/2014/main" id="{5877C07E-4E7A-315C-CDC1-3A96C0070746}"/>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latin typeface="Calibri Light (Headings)"/>
                <a:cs typeface="Calibri"/>
              </a:rPr>
              <a:t>Two Enablers will facilitate the achievement such objectives by providing the means for science and risk-based decisions related to product quality:</a:t>
            </a:r>
          </a:p>
          <a:p>
            <a:pPr marL="0" indent="0">
              <a:buNone/>
            </a:pPr>
            <a:endParaRPr lang="en-US" dirty="0">
              <a:latin typeface="Calibri Light (Headings)"/>
              <a:cs typeface="Calibri"/>
            </a:endParaRPr>
          </a:p>
          <a:p>
            <a:r>
              <a:rPr lang="en-US" sz="2600" dirty="0">
                <a:latin typeface="Calibri Light (Headings)"/>
                <a:cs typeface="Calibri"/>
              </a:rPr>
              <a:t>Knowledge management </a:t>
            </a:r>
          </a:p>
          <a:p>
            <a:pPr marL="0" indent="0" algn="just">
              <a:buNone/>
            </a:pPr>
            <a:r>
              <a:rPr lang="en-US" sz="1800" dirty="0">
                <a:latin typeface="Calibri Light (Headings)"/>
                <a:cs typeface="Calibri"/>
              </a:rPr>
              <a:t>Product and process knowledge should be managed from development through the commercial life of the product up to and including product discontinuation. Knowledge management is a systematic approach to acquiring, analyzing, storing, and distribution information related to products, manufacturing processes, and components. Sources of knowledge include, but are not limited to prior knowledge (public domain or internally documented); pharmaceutical development studies; technology transfer activities; process validation studies over the product lifecycle; manufacturing experience; innovation; continual improvement; and change management activities.</a:t>
            </a:r>
          </a:p>
          <a:p>
            <a:pPr algn="just"/>
            <a:r>
              <a:rPr lang="en-US" sz="2600" dirty="0">
                <a:latin typeface="Calibri Light (Headings)"/>
                <a:cs typeface="Calibri"/>
              </a:rPr>
              <a:t>Quality risk management</a:t>
            </a:r>
          </a:p>
          <a:p>
            <a:pPr marL="0" indent="0" algn="just">
              <a:buNone/>
            </a:pPr>
            <a:r>
              <a:rPr lang="en-US" sz="1800" dirty="0">
                <a:latin typeface="Calibri Light (Headings)"/>
                <a:cs typeface="Calibri"/>
              </a:rPr>
              <a:t>Quality risk management is integral to an effective pharmaceutical quality system. It can provide a proactive approach to identifying, scientifically evaluating, and controlling potential risks to quality. It facilitates continual improvement of process performance and product quality throughout the product lifecycle. ICH Q9 provides principles and examples of tools for quality risk management that can be applied to different aspects of pharmaceutical quality.</a:t>
            </a:r>
          </a:p>
        </p:txBody>
      </p:sp>
      <p:pic>
        <p:nvPicPr>
          <p:cNvPr id="3" name="Picture 3" descr="Logo, company name&#10;&#10;Description automatically generated">
            <a:extLst>
              <a:ext uri="{FF2B5EF4-FFF2-40B4-BE49-F238E27FC236}">
                <a16:creationId xmlns:a16="http://schemas.microsoft.com/office/drawing/2014/main" id="{504B2097-0417-44D6-B867-85288ABED809}"/>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174635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9DF1-AF41-249D-44D2-744B46055247}"/>
              </a:ext>
            </a:extLst>
          </p:cNvPr>
          <p:cNvSpPr>
            <a:spLocks noGrp="1"/>
          </p:cNvSpPr>
          <p:nvPr>
            <p:ph type="title"/>
          </p:nvPr>
        </p:nvSpPr>
        <p:spPr/>
        <p:txBody>
          <a:bodyPr/>
          <a:lstStyle/>
          <a:p>
            <a:r>
              <a:rPr lang="en-GB" dirty="0">
                <a:cs typeface="Calibri Light"/>
              </a:rPr>
              <a:t>Quality Organization</a:t>
            </a:r>
            <a:endParaRPr lang="en-GB" dirty="0"/>
          </a:p>
        </p:txBody>
      </p:sp>
      <p:sp>
        <p:nvSpPr>
          <p:cNvPr id="5" name="Content Placeholder 4">
            <a:extLst>
              <a:ext uri="{FF2B5EF4-FFF2-40B4-BE49-F238E27FC236}">
                <a16:creationId xmlns:a16="http://schemas.microsoft.com/office/drawing/2014/main" id="{5877C07E-4E7A-315C-CDC1-3A96C0070746}"/>
              </a:ext>
            </a:extLst>
          </p:cNvPr>
          <p:cNvSpPr>
            <a:spLocks noGrp="1"/>
          </p:cNvSpPr>
          <p:nvPr>
            <p:ph idx="1"/>
          </p:nvPr>
        </p:nvSpPr>
        <p:spPr/>
        <p:txBody>
          <a:bodyPr/>
          <a:lstStyle/>
          <a:p>
            <a:r>
              <a:rPr lang="en-US" dirty="0">
                <a:latin typeface="Calibri Light (Headings)"/>
                <a:cs typeface="Calibri"/>
              </a:rPr>
              <a:t>an independent function responsible for the development, implementation, and maintenance of the QMS</a:t>
            </a:r>
          </a:p>
          <a:p>
            <a:r>
              <a:rPr lang="en-US" dirty="0">
                <a:latin typeface="Calibri Light (Headings)"/>
                <a:cs typeface="Calibri"/>
              </a:rPr>
              <a:t>responsible for Quality Assurance (QA), Quality Management (QM) and Quality Control (QC)</a:t>
            </a:r>
            <a:endParaRPr lang="de-AT" dirty="0">
              <a:latin typeface="Calibri Light (Headings)"/>
              <a:cs typeface="Calibri"/>
            </a:endParaRPr>
          </a:p>
        </p:txBody>
      </p:sp>
      <p:pic>
        <p:nvPicPr>
          <p:cNvPr id="7" name="Picture 1">
            <a:extLst>
              <a:ext uri="{FF2B5EF4-FFF2-40B4-BE49-F238E27FC236}">
                <a16:creationId xmlns:a16="http://schemas.microsoft.com/office/drawing/2014/main" id="{8674C23D-457A-54DC-6043-6E52C99D0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9369" y="3653705"/>
            <a:ext cx="8753261" cy="2961302"/>
          </a:xfrm>
          <a:prstGeom prst="rect">
            <a:avLst/>
          </a:prstGeom>
          <a:solidFill>
            <a:schemeClr val="bg1"/>
          </a:solidFill>
        </p:spPr>
      </p:pic>
      <p:pic>
        <p:nvPicPr>
          <p:cNvPr id="3" name="Picture 3" descr="Logo, company name&#10;&#10;Description automatically generated">
            <a:extLst>
              <a:ext uri="{FF2B5EF4-FFF2-40B4-BE49-F238E27FC236}">
                <a16:creationId xmlns:a16="http://schemas.microsoft.com/office/drawing/2014/main" id="{519B63E8-6135-1E85-126C-3A50FEB4153A}"/>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1976143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a:extLst>
              <a:ext uri="{FF2B5EF4-FFF2-40B4-BE49-F238E27FC236}">
                <a16:creationId xmlns:a16="http://schemas.microsoft.com/office/drawing/2014/main" id="{8DB27485-741A-D661-2DAB-CDED6AA9023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7516" y="136525"/>
            <a:ext cx="9176074" cy="6721475"/>
          </a:xfrm>
          <a:prstGeom prst="rect">
            <a:avLst/>
          </a:prstGeom>
          <a:solidFill>
            <a:srgbClr val="FFFFFF"/>
          </a:solidFill>
        </p:spPr>
      </p:pic>
      <p:pic>
        <p:nvPicPr>
          <p:cNvPr id="4" name="Picture 3" descr="Logo, company name&#10;&#10;Description automatically generated">
            <a:extLst>
              <a:ext uri="{FF2B5EF4-FFF2-40B4-BE49-F238E27FC236}">
                <a16:creationId xmlns:a16="http://schemas.microsoft.com/office/drawing/2014/main" id="{D2AEBDDA-E647-B3D7-8D11-C57301217466}"/>
              </a:ext>
            </a:extLst>
          </p:cNvPr>
          <p:cNvPicPr>
            <a:picLocks noChangeAspect="1"/>
          </p:cNvPicPr>
          <p:nvPr/>
        </p:nvPicPr>
        <p:blipFill>
          <a:blip r:embed="rId3"/>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1083305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solidFill>
            <a:schemeClr val="bg1"/>
          </a:solidFill>
        </p:spPr>
        <p:txBody>
          <a:bodyPr/>
          <a:lstStyle/>
          <a:p>
            <a:r>
              <a:rPr lang="en-GB" dirty="0">
                <a:ea typeface="+mj-lt"/>
                <a:cs typeface="+mj-lt"/>
              </a:rPr>
              <a:t>Governance</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a:normAutofit/>
          </a:bodyPr>
          <a:lstStyle/>
          <a:p>
            <a:r>
              <a:rPr lang="en-GB" dirty="0">
                <a:latin typeface="Calibri Light (Headings)"/>
                <a:cs typeface="Calibri"/>
              </a:rPr>
              <a:t>Executive Committee (Leadership Team)</a:t>
            </a:r>
          </a:p>
          <a:p>
            <a:pPr lvl="1"/>
            <a:r>
              <a:rPr lang="en-GB" dirty="0">
                <a:latin typeface="Calibri Light (Headings)"/>
                <a:cs typeface="Calibri"/>
              </a:rPr>
              <a:t>C-level representative (Chief…)</a:t>
            </a:r>
          </a:p>
          <a:p>
            <a:pPr lvl="2"/>
            <a:r>
              <a:rPr lang="en-US" dirty="0">
                <a:latin typeface="Calibri Light (Headings)"/>
                <a:cs typeface="Calibri"/>
              </a:rPr>
              <a:t>long-term planning and strategy for quality and compliance</a:t>
            </a:r>
          </a:p>
          <a:p>
            <a:pPr lvl="2"/>
            <a:r>
              <a:rPr lang="en-US" dirty="0">
                <a:latin typeface="Calibri Light (Headings)"/>
                <a:cs typeface="Calibri"/>
              </a:rPr>
              <a:t>the quality plan and strategy for Quality Organization</a:t>
            </a:r>
          </a:p>
          <a:p>
            <a:pPr lvl="2"/>
            <a:r>
              <a:rPr lang="en-US" dirty="0">
                <a:latin typeface="Calibri Light (Headings)"/>
                <a:cs typeface="Calibri"/>
              </a:rPr>
              <a:t>compliance with applicable laws, regulations, and corporate policies</a:t>
            </a:r>
          </a:p>
          <a:p>
            <a:pPr lvl="2"/>
            <a:r>
              <a:rPr lang="en-US" dirty="0">
                <a:latin typeface="Calibri Light (Headings)"/>
                <a:cs typeface="Calibri"/>
              </a:rPr>
              <a:t>quality plan that includes review, approval, monitoring of implementation effectiveness</a:t>
            </a:r>
          </a:p>
          <a:p>
            <a:r>
              <a:rPr lang="en-GB" dirty="0">
                <a:latin typeface="Calibri Light (Headings)"/>
                <a:cs typeface="Calibri"/>
              </a:rPr>
              <a:t>Quality Steering Team</a:t>
            </a:r>
          </a:p>
          <a:p>
            <a:pPr lvl="1"/>
            <a:r>
              <a:rPr lang="en-US" dirty="0">
                <a:latin typeface="Calibri Light (Headings)"/>
                <a:cs typeface="Calibri"/>
              </a:rPr>
              <a:t>highest-ranking Quality Leader, direct reports, quality functional managers</a:t>
            </a:r>
          </a:p>
          <a:p>
            <a:pPr lvl="2"/>
            <a:r>
              <a:rPr lang="en-US" dirty="0">
                <a:latin typeface="Calibri Light (Headings)"/>
                <a:cs typeface="Calibri"/>
              </a:rPr>
              <a:t>communicating regulatory and QMS requirements throughout the organization</a:t>
            </a:r>
          </a:p>
          <a:p>
            <a:pPr lvl="2"/>
            <a:r>
              <a:rPr lang="en-US" dirty="0">
                <a:latin typeface="Calibri Light (Headings)"/>
                <a:cs typeface="Calibri"/>
              </a:rPr>
              <a:t>updates to leaders and the Quality Organization on the effectiveness/changes required to the QMS</a:t>
            </a:r>
          </a:p>
          <a:p>
            <a:pPr lvl="1"/>
            <a:endParaRPr lang="en-GB" dirty="0">
              <a:latin typeface="Calibri Light (Headings)"/>
              <a:cs typeface="Calibri"/>
            </a:endParaRPr>
          </a:p>
        </p:txBody>
      </p:sp>
      <p:pic>
        <p:nvPicPr>
          <p:cNvPr id="3" name="Picture 3" descr="Logo, company name&#10;&#10;Description automatically generated">
            <a:extLst>
              <a:ext uri="{FF2B5EF4-FFF2-40B4-BE49-F238E27FC236}">
                <a16:creationId xmlns:a16="http://schemas.microsoft.com/office/drawing/2014/main" id="{326B74FF-89F0-99A3-2CA2-7A00390B8CE5}"/>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398251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6A45-64CF-D215-42C1-E49A44CB389A}"/>
              </a:ext>
            </a:extLst>
          </p:cNvPr>
          <p:cNvSpPr>
            <a:spLocks noGrp="1"/>
          </p:cNvSpPr>
          <p:nvPr>
            <p:ph type="title"/>
          </p:nvPr>
        </p:nvSpPr>
        <p:spPr>
          <a:solidFill>
            <a:schemeClr val="bg1"/>
          </a:solidFill>
        </p:spPr>
        <p:txBody>
          <a:bodyPr/>
          <a:lstStyle/>
          <a:p>
            <a:r>
              <a:rPr lang="en-GB" dirty="0">
                <a:ea typeface="+mj-lt"/>
                <a:cs typeface="+mj-lt"/>
              </a:rPr>
              <a:t>Governance</a:t>
            </a:r>
            <a:endParaRPr lang="en-US" dirty="0"/>
          </a:p>
        </p:txBody>
      </p:sp>
      <p:sp>
        <p:nvSpPr>
          <p:cNvPr id="5" name="Content Placeholder 4">
            <a:extLst>
              <a:ext uri="{FF2B5EF4-FFF2-40B4-BE49-F238E27FC236}">
                <a16:creationId xmlns:a16="http://schemas.microsoft.com/office/drawing/2014/main" id="{CFFDD1CD-7F91-089E-434D-464AE1F04244}"/>
              </a:ext>
            </a:extLst>
          </p:cNvPr>
          <p:cNvSpPr>
            <a:spLocks noGrp="1"/>
          </p:cNvSpPr>
          <p:nvPr>
            <p:ph idx="1"/>
          </p:nvPr>
        </p:nvSpPr>
        <p:spPr/>
        <p:txBody>
          <a:bodyPr vert="horz" lIns="91440" tIns="45720" rIns="91440" bIns="45720" rtlCol="0" anchor="t">
            <a:normAutofit/>
          </a:bodyPr>
          <a:lstStyle/>
          <a:p>
            <a:r>
              <a:rPr lang="en-GB" dirty="0">
                <a:latin typeface="Calibri Light (Headings)"/>
                <a:cs typeface="Calibri"/>
              </a:rPr>
              <a:t>Management review</a:t>
            </a:r>
          </a:p>
          <a:p>
            <a:pPr lvl="1"/>
            <a:r>
              <a:rPr lang="en-US" dirty="0">
                <a:latin typeface="Calibri Light (Headings)"/>
                <a:cs typeface="Calibri"/>
              </a:rPr>
              <a:t>The continued suitability, adequacy, and effectiveness of the QMS is ensured through periodic reviews of the Quality Plan(s), key performance indicators (KPIs), and product quality</a:t>
            </a:r>
          </a:p>
          <a:p>
            <a:pPr lvl="1"/>
            <a:r>
              <a:rPr lang="en-US" dirty="0">
                <a:latin typeface="Calibri Light (Headings)"/>
                <a:cs typeface="Calibri"/>
              </a:rPr>
              <a:t>consist of the following representatives</a:t>
            </a:r>
          </a:p>
          <a:p>
            <a:pPr lvl="2" algn="just"/>
            <a:r>
              <a:rPr lang="en-US" dirty="0">
                <a:latin typeface="Calibri Light (Headings)"/>
                <a:cs typeface="Calibri"/>
              </a:rPr>
              <a:t>Chief Executive Officer (CEO), Chief Financial Officer (CFO), Head of Manufacturing, Head of QM, and Head of Regulatory Affairs (RA)</a:t>
            </a:r>
          </a:p>
          <a:p>
            <a:pPr lvl="1"/>
            <a:r>
              <a:rPr lang="en-US" dirty="0">
                <a:latin typeface="Calibri Light (Headings)"/>
                <a:cs typeface="Calibri"/>
              </a:rPr>
              <a:t>Management Review meetings</a:t>
            </a:r>
          </a:p>
          <a:p>
            <a:pPr lvl="2"/>
            <a:r>
              <a:rPr lang="en-US" dirty="0">
                <a:latin typeface="Calibri Light (Headings)"/>
                <a:cs typeface="Calibri"/>
              </a:rPr>
              <a:t> by the Quality Organization on at least an annual basis</a:t>
            </a:r>
          </a:p>
          <a:p>
            <a:pPr lvl="2"/>
            <a:r>
              <a:rPr lang="en-US" dirty="0">
                <a:latin typeface="Calibri Light (Headings)"/>
                <a:cs typeface="Calibri"/>
              </a:rPr>
              <a:t> to assess the ongoing suitability and adequacy of the QMS</a:t>
            </a:r>
          </a:p>
          <a:p>
            <a:pPr lvl="2"/>
            <a:r>
              <a:rPr lang="en-US" dirty="0">
                <a:latin typeface="Calibri Light (Headings)"/>
                <a:cs typeface="Calibri"/>
              </a:rPr>
              <a:t> to identify risks and/or opportunities for continuous improvement</a:t>
            </a:r>
          </a:p>
          <a:p>
            <a:pPr lvl="2"/>
            <a:endParaRPr lang="en-US" dirty="0">
              <a:latin typeface="Calibri Light (Headings)"/>
              <a:cs typeface="Calibri"/>
            </a:endParaRPr>
          </a:p>
          <a:p>
            <a:pPr lvl="1"/>
            <a:endParaRPr lang="en-GB" dirty="0">
              <a:latin typeface="Calibri Light (Headings)"/>
              <a:cs typeface="Calibri"/>
            </a:endParaRPr>
          </a:p>
        </p:txBody>
      </p:sp>
      <p:pic>
        <p:nvPicPr>
          <p:cNvPr id="3" name="Picture 3" descr="Logo, company name&#10;&#10;Description automatically generated">
            <a:extLst>
              <a:ext uri="{FF2B5EF4-FFF2-40B4-BE49-F238E27FC236}">
                <a16:creationId xmlns:a16="http://schemas.microsoft.com/office/drawing/2014/main" id="{1DB57FD9-5755-BE1C-653C-3BF0DF00CCE0}"/>
              </a:ext>
            </a:extLst>
          </p:cNvPr>
          <p:cNvPicPr>
            <a:picLocks noChangeAspect="1"/>
          </p:cNvPicPr>
          <p:nvPr/>
        </p:nvPicPr>
        <p:blipFill>
          <a:blip r:embed="rId2"/>
          <a:stretch>
            <a:fillRect/>
          </a:stretch>
        </p:blipFill>
        <p:spPr>
          <a:xfrm>
            <a:off x="9505533" y="265609"/>
            <a:ext cx="2461263" cy="861442"/>
          </a:xfrm>
          <a:prstGeom prst="rect">
            <a:avLst/>
          </a:prstGeom>
        </p:spPr>
      </p:pic>
    </p:spTree>
    <p:extLst>
      <p:ext uri="{BB962C8B-B14F-4D97-AF65-F5344CB8AC3E}">
        <p14:creationId xmlns:p14="http://schemas.microsoft.com/office/powerpoint/2010/main" val="28208550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aining_template" id="{9BC8FBC1-3870-4338-9746-B3AC57F2355B}" vid="{55B6D599-A8C1-458E-AD4F-9E47BF5052F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AE777DFD004DA45838DFAD3E26B0EBE" ma:contentTypeVersion="9" ma:contentTypeDescription="Ein neues Dokument erstellen." ma:contentTypeScope="" ma:versionID="8dc70f3d504a9ae1e51c64ece4c5331c">
  <xsd:schema xmlns:xsd="http://www.w3.org/2001/XMLSchema" xmlns:xs="http://www.w3.org/2001/XMLSchema" xmlns:p="http://schemas.microsoft.com/office/2006/metadata/properties" xmlns:ns2="32bc7a50-3ff2-450c-9d69-e0a167615836" xmlns:ns3="f14059bf-c0e1-41fa-941f-d27bdc89eeda" targetNamespace="http://schemas.microsoft.com/office/2006/metadata/properties" ma:root="true" ma:fieldsID="755cd44ee68c6812a388be44664f459c" ns2:_="" ns3:_="">
    <xsd:import namespace="32bc7a50-3ff2-450c-9d69-e0a167615836"/>
    <xsd:import namespace="f14059bf-c0e1-41fa-941f-d27bdc89eed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bc7a50-3ff2-450c-9d69-e0a1676158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4059bf-c0e1-41fa-941f-d27bdc89eeda"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A277C6-27EB-4910-A573-792F01A13940}"/>
</file>

<file path=customXml/itemProps2.xml><?xml version="1.0" encoding="utf-8"?>
<ds:datastoreItem xmlns:ds="http://schemas.openxmlformats.org/officeDocument/2006/customXml" ds:itemID="{EEF4A3E5-191A-493F-8B78-F2E7C77368B5}">
  <ds:schemaRefs>
    <ds:schemaRef ds:uri="http://schemas.microsoft.com/sharepoint/v3/contenttype/forms"/>
  </ds:schemaRefs>
</ds:datastoreItem>
</file>

<file path=customXml/itemProps3.xml><?xml version="1.0" encoding="utf-8"?>
<ds:datastoreItem xmlns:ds="http://schemas.openxmlformats.org/officeDocument/2006/customXml" ds:itemID="{C066BDCB-0836-4253-9BA1-0FE6382ADB8F}">
  <ds:schemaRefs>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f14059bf-c0e1-41fa-941f-d27bdc89eeda"/>
    <ds:schemaRef ds:uri="32bc7a50-3ff2-450c-9d69-e0a16761583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1050</Words>
  <Application>Microsoft Office PowerPoint</Application>
  <PresentationFormat>Widescreen</PresentationFormat>
  <Paragraphs>92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Quality Manual</vt:lpstr>
      <vt:lpstr>Quality Management</vt:lpstr>
      <vt:lpstr>PowerPoint Presentation</vt:lpstr>
      <vt:lpstr>ICH Q10 Model</vt:lpstr>
      <vt:lpstr>ICH Q10 Model</vt:lpstr>
      <vt:lpstr>Quality Organization</vt:lpstr>
      <vt:lpstr>PowerPoint Presentation</vt:lpstr>
      <vt:lpstr>Governance</vt:lpstr>
      <vt:lpstr>Governance</vt:lpstr>
      <vt:lpstr>PowerPoint Presentation</vt:lpstr>
      <vt:lpstr>PowerPoint Presentation</vt:lpstr>
      <vt:lpstr> Quality Strategy and Planning</vt:lpstr>
      <vt:lpstr> Documentation of the QMS</vt:lpstr>
      <vt:lpstr>Fundamental Quality Systems  and Processes </vt:lpstr>
      <vt:lpstr>Fundamental Quality Systems  and Processes </vt:lpstr>
      <vt:lpstr>Fundamental Quality Systems  and Processes </vt:lpstr>
      <vt:lpstr>Fundamental Quality Systems  and Processes </vt:lpstr>
      <vt:lpstr>Fundamental Quality Systems  and Processes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Anna Lancova</cp:lastModifiedBy>
  <cp:revision>94</cp:revision>
  <dcterms:created xsi:type="dcterms:W3CDTF">2022-06-17T06:33:09Z</dcterms:created>
  <dcterms:modified xsi:type="dcterms:W3CDTF">2023-02-07T14:25:18Z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0x010100BAE777DFD004DA45838DFAD3E26B0EBE</vt:lpwstr>
  </property>
</Properties>
</file>